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90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8" r:id="rId19"/>
    <p:sldId id="274" r:id="rId20"/>
    <p:sldId id="275" r:id="rId21"/>
    <p:sldId id="276" r:id="rId22"/>
    <p:sldId id="283" r:id="rId23"/>
    <p:sldId id="284" r:id="rId24"/>
    <p:sldId id="289" r:id="rId25"/>
    <p:sldId id="28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0A1462-4712-42C2-A7C8-98B2B6DF0D65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7312F0AA-9784-452A-B93B-48E3D1027607}">
      <dgm:prSet/>
      <dgm:spPr/>
      <dgm:t>
        <a:bodyPr/>
        <a:lstStyle/>
        <a:p>
          <a:r>
            <a:rPr lang="hu-HU"/>
            <a:t>Vázas épület statikai váza </a:t>
          </a:r>
          <a:endParaRPr lang="en-US"/>
        </a:p>
      </dgm:t>
    </dgm:pt>
    <dgm:pt modelId="{81C30550-B9AF-4CBC-BE88-DDDD36C6FBC0}" type="parTrans" cxnId="{9974625C-951B-4D2E-A059-FC276B7D5AC7}">
      <dgm:prSet/>
      <dgm:spPr/>
      <dgm:t>
        <a:bodyPr/>
        <a:lstStyle/>
        <a:p>
          <a:endParaRPr lang="en-US"/>
        </a:p>
      </dgm:t>
    </dgm:pt>
    <dgm:pt modelId="{B9C4B12D-95D3-4947-8170-1D0559D4CFCE}" type="sibTrans" cxnId="{9974625C-951B-4D2E-A059-FC276B7D5AC7}">
      <dgm:prSet/>
      <dgm:spPr/>
      <dgm:t>
        <a:bodyPr/>
        <a:lstStyle/>
        <a:p>
          <a:endParaRPr lang="en-US"/>
        </a:p>
      </dgm:t>
    </dgm:pt>
    <dgm:pt modelId="{80DFDE73-31E6-4DFC-886E-266170FA53A1}">
      <dgm:prSet/>
      <dgm:spPr/>
      <dgm:t>
        <a:bodyPr/>
        <a:lstStyle/>
        <a:p>
          <a:r>
            <a:rPr lang="hu-HU"/>
            <a:t>Lemeztípusok, bordás födémek, </a:t>
          </a:r>
          <a:endParaRPr lang="en-US"/>
        </a:p>
      </dgm:t>
    </dgm:pt>
    <dgm:pt modelId="{A2621686-C2D4-42E8-B348-5592DBBA09A6}" type="parTrans" cxnId="{076FC888-2E26-469F-8C86-7685621AB95F}">
      <dgm:prSet/>
      <dgm:spPr/>
      <dgm:t>
        <a:bodyPr/>
        <a:lstStyle/>
        <a:p>
          <a:endParaRPr lang="en-US"/>
        </a:p>
      </dgm:t>
    </dgm:pt>
    <dgm:pt modelId="{5CA07817-4C26-4468-A165-CD70033BD343}" type="sibTrans" cxnId="{076FC888-2E26-469F-8C86-7685621AB95F}">
      <dgm:prSet/>
      <dgm:spPr/>
      <dgm:t>
        <a:bodyPr/>
        <a:lstStyle/>
        <a:p>
          <a:endParaRPr lang="en-US"/>
        </a:p>
      </dgm:t>
    </dgm:pt>
    <dgm:pt modelId="{83718771-F1EA-41F4-9B09-05C943124FF4}">
      <dgm:prSet/>
      <dgm:spPr/>
      <dgm:t>
        <a:bodyPr/>
        <a:lstStyle/>
        <a:p>
          <a:r>
            <a:rPr lang="hu-HU"/>
            <a:t>Egyedi merevségi mátrixok megadása</a:t>
          </a:r>
          <a:endParaRPr lang="en-US"/>
        </a:p>
      </dgm:t>
    </dgm:pt>
    <dgm:pt modelId="{71BD3E1D-E480-49CD-B967-D33A42EA6F91}" type="parTrans" cxnId="{997E372E-9904-482B-A1A8-498139E0BFFD}">
      <dgm:prSet/>
      <dgm:spPr/>
      <dgm:t>
        <a:bodyPr/>
        <a:lstStyle/>
        <a:p>
          <a:endParaRPr lang="en-US"/>
        </a:p>
      </dgm:t>
    </dgm:pt>
    <dgm:pt modelId="{D543FA01-B2AE-49B9-8176-784A5D9DB7B2}" type="sibTrans" cxnId="{997E372E-9904-482B-A1A8-498139E0BFFD}">
      <dgm:prSet/>
      <dgm:spPr/>
      <dgm:t>
        <a:bodyPr/>
        <a:lstStyle/>
        <a:p>
          <a:endParaRPr lang="en-US"/>
        </a:p>
      </dgm:t>
    </dgm:pt>
    <dgm:pt modelId="{A2924F26-8839-49BE-8B4E-FEB92B43D6A4}">
      <dgm:prSet/>
      <dgm:spPr/>
      <dgm:t>
        <a:bodyPr/>
        <a:lstStyle/>
        <a:p>
          <a:r>
            <a:rPr lang="hu-HU"/>
            <a:t>Vonal-vonal, pont-pont kapcsolatok</a:t>
          </a:r>
          <a:endParaRPr lang="en-US"/>
        </a:p>
      </dgm:t>
    </dgm:pt>
    <dgm:pt modelId="{B0CE798D-BB85-4661-87C7-2DCEA2616D38}" type="parTrans" cxnId="{1AEA395B-52D4-4DE7-9112-E1EE75888038}">
      <dgm:prSet/>
      <dgm:spPr/>
      <dgm:t>
        <a:bodyPr/>
        <a:lstStyle/>
        <a:p>
          <a:endParaRPr lang="en-US"/>
        </a:p>
      </dgm:t>
    </dgm:pt>
    <dgm:pt modelId="{5AF6E511-77B4-4E78-9E5E-5897931E7D53}" type="sibTrans" cxnId="{1AEA395B-52D4-4DE7-9112-E1EE75888038}">
      <dgm:prSet/>
      <dgm:spPr/>
      <dgm:t>
        <a:bodyPr/>
        <a:lstStyle/>
        <a:p>
          <a:endParaRPr lang="en-US"/>
        </a:p>
      </dgm:t>
    </dgm:pt>
    <dgm:pt modelId="{9B11F23E-2754-4481-978B-C47CED693181}">
      <dgm:prSet/>
      <dgm:spPr/>
      <dgm:t>
        <a:bodyPr/>
        <a:lstStyle/>
        <a:p>
          <a:r>
            <a:rPr lang="hu-HU"/>
            <a:t>Merev testek</a:t>
          </a:r>
          <a:endParaRPr lang="en-US"/>
        </a:p>
      </dgm:t>
    </dgm:pt>
    <dgm:pt modelId="{B04C0A61-571F-433C-B2CF-E1B1CDCA2617}" type="parTrans" cxnId="{45680E16-87FE-46C6-AED5-10306E88A645}">
      <dgm:prSet/>
      <dgm:spPr/>
      <dgm:t>
        <a:bodyPr/>
        <a:lstStyle/>
        <a:p>
          <a:endParaRPr lang="en-US"/>
        </a:p>
      </dgm:t>
    </dgm:pt>
    <dgm:pt modelId="{84DAC5D1-B512-44EA-B783-C667A8348750}" type="sibTrans" cxnId="{45680E16-87FE-46C6-AED5-10306E88A645}">
      <dgm:prSet/>
      <dgm:spPr/>
      <dgm:t>
        <a:bodyPr/>
        <a:lstStyle/>
        <a:p>
          <a:endParaRPr lang="en-US"/>
        </a:p>
      </dgm:t>
    </dgm:pt>
    <dgm:pt modelId="{F3FDB268-3155-4470-8B82-A9D3B2452D3D}">
      <dgm:prSet/>
      <dgm:spPr/>
      <dgm:t>
        <a:bodyPr/>
        <a:lstStyle/>
        <a:p>
          <a:r>
            <a:rPr lang="hu-HU"/>
            <a:t>Mozgó terhek </a:t>
          </a:r>
          <a:endParaRPr lang="en-US"/>
        </a:p>
      </dgm:t>
    </dgm:pt>
    <dgm:pt modelId="{DBBF9F5C-5D38-4F0C-86A6-9F51780930B2}" type="parTrans" cxnId="{C3437A9E-83D0-49A8-BC0E-39A69D9D6315}">
      <dgm:prSet/>
      <dgm:spPr/>
      <dgm:t>
        <a:bodyPr/>
        <a:lstStyle/>
        <a:p>
          <a:endParaRPr lang="en-US"/>
        </a:p>
      </dgm:t>
    </dgm:pt>
    <dgm:pt modelId="{ACC5F9FE-44BE-42B8-A27B-A73B9CFEBA5B}" type="sibTrans" cxnId="{C3437A9E-83D0-49A8-BC0E-39A69D9D6315}">
      <dgm:prSet/>
      <dgm:spPr/>
      <dgm:t>
        <a:bodyPr/>
        <a:lstStyle/>
        <a:p>
          <a:endParaRPr lang="en-US"/>
        </a:p>
      </dgm:t>
    </dgm:pt>
    <dgm:pt modelId="{5174ECA8-6E6C-42A6-9996-0EE8A1970B98}">
      <dgm:prSet/>
      <dgm:spPr/>
      <dgm:t>
        <a:bodyPr/>
        <a:lstStyle/>
        <a:p>
          <a:r>
            <a:rPr lang="hu-HU"/>
            <a:t>Hatásábrák</a:t>
          </a:r>
          <a:endParaRPr lang="en-US"/>
        </a:p>
      </dgm:t>
    </dgm:pt>
    <dgm:pt modelId="{B0013F1D-F85F-40F6-9170-E671732CEC8B}" type="parTrans" cxnId="{46C2DD7F-4502-46B2-819D-E0A0E958C826}">
      <dgm:prSet/>
      <dgm:spPr/>
      <dgm:t>
        <a:bodyPr/>
        <a:lstStyle/>
        <a:p>
          <a:endParaRPr lang="en-US"/>
        </a:p>
      </dgm:t>
    </dgm:pt>
    <dgm:pt modelId="{C5500327-4FC1-4CA0-89F2-E5FBCDB4053F}" type="sibTrans" cxnId="{46C2DD7F-4502-46B2-819D-E0A0E958C826}">
      <dgm:prSet/>
      <dgm:spPr/>
      <dgm:t>
        <a:bodyPr/>
        <a:lstStyle/>
        <a:p>
          <a:endParaRPr lang="en-US"/>
        </a:p>
      </dgm:t>
    </dgm:pt>
    <dgm:pt modelId="{18E0E917-5CB4-4D82-81F6-CAA28BD7B677}">
      <dgm:prSet/>
      <dgm:spPr/>
      <dgm:t>
        <a:bodyPr/>
        <a:lstStyle/>
        <a:p>
          <a:r>
            <a:rPr lang="hu-HU"/>
            <a:t>Háló generálása, háló megfelelő oldalhosszának megválasztása</a:t>
          </a:r>
          <a:endParaRPr lang="en-US"/>
        </a:p>
      </dgm:t>
    </dgm:pt>
    <dgm:pt modelId="{51FBA6A0-7DF2-4D6B-8504-DAE12C4D52FA}" type="parTrans" cxnId="{1658D5B9-D28B-4102-8AAC-8349FC2A9885}">
      <dgm:prSet/>
      <dgm:spPr/>
      <dgm:t>
        <a:bodyPr/>
        <a:lstStyle/>
        <a:p>
          <a:endParaRPr lang="en-US"/>
        </a:p>
      </dgm:t>
    </dgm:pt>
    <dgm:pt modelId="{BA07527F-1DC5-4D81-89E6-22098C300C33}" type="sibTrans" cxnId="{1658D5B9-D28B-4102-8AAC-8349FC2A9885}">
      <dgm:prSet/>
      <dgm:spPr/>
      <dgm:t>
        <a:bodyPr/>
        <a:lstStyle/>
        <a:p>
          <a:endParaRPr lang="en-US"/>
        </a:p>
      </dgm:t>
    </dgm:pt>
    <dgm:pt modelId="{46FF04ED-15B6-4B0A-8F6A-A72D008116D5}" type="pres">
      <dgm:prSet presAssocID="{DA0A1462-4712-42C2-A7C8-98B2B6DF0D65}" presName="vert0" presStyleCnt="0">
        <dgm:presLayoutVars>
          <dgm:dir/>
          <dgm:animOne val="branch"/>
          <dgm:animLvl val="lvl"/>
        </dgm:presLayoutVars>
      </dgm:prSet>
      <dgm:spPr/>
    </dgm:pt>
    <dgm:pt modelId="{C19C5018-9774-4B6B-BEFC-FEE6FB822E9A}" type="pres">
      <dgm:prSet presAssocID="{7312F0AA-9784-452A-B93B-48E3D1027607}" presName="thickLine" presStyleLbl="alignNode1" presStyleIdx="0" presStyleCnt="8"/>
      <dgm:spPr/>
    </dgm:pt>
    <dgm:pt modelId="{B38E3FA6-751E-444E-B343-A2CFA4EB2D37}" type="pres">
      <dgm:prSet presAssocID="{7312F0AA-9784-452A-B93B-48E3D1027607}" presName="horz1" presStyleCnt="0"/>
      <dgm:spPr/>
    </dgm:pt>
    <dgm:pt modelId="{39102EDA-CE2D-4CB4-A4CF-BB5C30D1065E}" type="pres">
      <dgm:prSet presAssocID="{7312F0AA-9784-452A-B93B-48E3D1027607}" presName="tx1" presStyleLbl="revTx" presStyleIdx="0" presStyleCnt="8"/>
      <dgm:spPr/>
    </dgm:pt>
    <dgm:pt modelId="{BB0D734B-52DC-455C-9931-554A506D8EDD}" type="pres">
      <dgm:prSet presAssocID="{7312F0AA-9784-452A-B93B-48E3D1027607}" presName="vert1" presStyleCnt="0"/>
      <dgm:spPr/>
    </dgm:pt>
    <dgm:pt modelId="{77EB31D2-FAE0-40B2-AA9B-9E32FBCB91EF}" type="pres">
      <dgm:prSet presAssocID="{80DFDE73-31E6-4DFC-886E-266170FA53A1}" presName="thickLine" presStyleLbl="alignNode1" presStyleIdx="1" presStyleCnt="8"/>
      <dgm:spPr/>
    </dgm:pt>
    <dgm:pt modelId="{8FFF5BA8-5933-46A6-896E-0CEB92BF4B5F}" type="pres">
      <dgm:prSet presAssocID="{80DFDE73-31E6-4DFC-886E-266170FA53A1}" presName="horz1" presStyleCnt="0"/>
      <dgm:spPr/>
    </dgm:pt>
    <dgm:pt modelId="{1C8E374A-0DCD-4DC9-9D55-3C615F1BC7D7}" type="pres">
      <dgm:prSet presAssocID="{80DFDE73-31E6-4DFC-886E-266170FA53A1}" presName="tx1" presStyleLbl="revTx" presStyleIdx="1" presStyleCnt="8"/>
      <dgm:spPr/>
    </dgm:pt>
    <dgm:pt modelId="{0D212219-AFED-42CB-A19F-AA678B056D67}" type="pres">
      <dgm:prSet presAssocID="{80DFDE73-31E6-4DFC-886E-266170FA53A1}" presName="vert1" presStyleCnt="0"/>
      <dgm:spPr/>
    </dgm:pt>
    <dgm:pt modelId="{9EC7C75B-5DAE-4308-9637-39E920FAF5D8}" type="pres">
      <dgm:prSet presAssocID="{83718771-F1EA-41F4-9B09-05C943124FF4}" presName="thickLine" presStyleLbl="alignNode1" presStyleIdx="2" presStyleCnt="8"/>
      <dgm:spPr/>
    </dgm:pt>
    <dgm:pt modelId="{C98AF1B4-3085-4568-9CAA-6B9203064602}" type="pres">
      <dgm:prSet presAssocID="{83718771-F1EA-41F4-9B09-05C943124FF4}" presName="horz1" presStyleCnt="0"/>
      <dgm:spPr/>
    </dgm:pt>
    <dgm:pt modelId="{AAD4BC4A-F87E-4D3E-9522-D55EC6A23928}" type="pres">
      <dgm:prSet presAssocID="{83718771-F1EA-41F4-9B09-05C943124FF4}" presName="tx1" presStyleLbl="revTx" presStyleIdx="2" presStyleCnt="8"/>
      <dgm:spPr/>
    </dgm:pt>
    <dgm:pt modelId="{66CCD7C4-B2F9-40E2-83C1-3877657DD53C}" type="pres">
      <dgm:prSet presAssocID="{83718771-F1EA-41F4-9B09-05C943124FF4}" presName="vert1" presStyleCnt="0"/>
      <dgm:spPr/>
    </dgm:pt>
    <dgm:pt modelId="{AB06507C-2275-408A-8A86-E752DB6BAF15}" type="pres">
      <dgm:prSet presAssocID="{A2924F26-8839-49BE-8B4E-FEB92B43D6A4}" presName="thickLine" presStyleLbl="alignNode1" presStyleIdx="3" presStyleCnt="8"/>
      <dgm:spPr/>
    </dgm:pt>
    <dgm:pt modelId="{112F0FAE-43A4-4473-960E-A643C9ECC096}" type="pres">
      <dgm:prSet presAssocID="{A2924F26-8839-49BE-8B4E-FEB92B43D6A4}" presName="horz1" presStyleCnt="0"/>
      <dgm:spPr/>
    </dgm:pt>
    <dgm:pt modelId="{CAC32A00-4154-410E-BADC-9FD4AEC0D058}" type="pres">
      <dgm:prSet presAssocID="{A2924F26-8839-49BE-8B4E-FEB92B43D6A4}" presName="tx1" presStyleLbl="revTx" presStyleIdx="3" presStyleCnt="8"/>
      <dgm:spPr/>
    </dgm:pt>
    <dgm:pt modelId="{7F787BA9-C32A-4098-BC00-83E5954EAFA8}" type="pres">
      <dgm:prSet presAssocID="{A2924F26-8839-49BE-8B4E-FEB92B43D6A4}" presName="vert1" presStyleCnt="0"/>
      <dgm:spPr/>
    </dgm:pt>
    <dgm:pt modelId="{CF55F4C5-750A-4EEC-9902-A08B72C9AF71}" type="pres">
      <dgm:prSet presAssocID="{9B11F23E-2754-4481-978B-C47CED693181}" presName="thickLine" presStyleLbl="alignNode1" presStyleIdx="4" presStyleCnt="8"/>
      <dgm:spPr/>
    </dgm:pt>
    <dgm:pt modelId="{F24FBD1E-5654-4E25-8E7B-88DC4E02DC6A}" type="pres">
      <dgm:prSet presAssocID="{9B11F23E-2754-4481-978B-C47CED693181}" presName="horz1" presStyleCnt="0"/>
      <dgm:spPr/>
    </dgm:pt>
    <dgm:pt modelId="{8906704F-4DBE-4EDC-AD43-F5B3555A81C8}" type="pres">
      <dgm:prSet presAssocID="{9B11F23E-2754-4481-978B-C47CED693181}" presName="tx1" presStyleLbl="revTx" presStyleIdx="4" presStyleCnt="8"/>
      <dgm:spPr/>
    </dgm:pt>
    <dgm:pt modelId="{FCCC93E6-0824-4E0B-91DB-D7AC428D8D4D}" type="pres">
      <dgm:prSet presAssocID="{9B11F23E-2754-4481-978B-C47CED693181}" presName="vert1" presStyleCnt="0"/>
      <dgm:spPr/>
    </dgm:pt>
    <dgm:pt modelId="{A3823E90-FD3F-4E1E-9979-C9EDFF5E7FF4}" type="pres">
      <dgm:prSet presAssocID="{F3FDB268-3155-4470-8B82-A9D3B2452D3D}" presName="thickLine" presStyleLbl="alignNode1" presStyleIdx="5" presStyleCnt="8"/>
      <dgm:spPr/>
    </dgm:pt>
    <dgm:pt modelId="{AE0AE767-0650-4E96-8F3C-BC82F04E1804}" type="pres">
      <dgm:prSet presAssocID="{F3FDB268-3155-4470-8B82-A9D3B2452D3D}" presName="horz1" presStyleCnt="0"/>
      <dgm:spPr/>
    </dgm:pt>
    <dgm:pt modelId="{633AD366-35D2-4ED2-B5A9-F1D94BB0E673}" type="pres">
      <dgm:prSet presAssocID="{F3FDB268-3155-4470-8B82-A9D3B2452D3D}" presName="tx1" presStyleLbl="revTx" presStyleIdx="5" presStyleCnt="8"/>
      <dgm:spPr/>
    </dgm:pt>
    <dgm:pt modelId="{5A9432C6-4EF4-4775-BFC1-D5696A2C4BDB}" type="pres">
      <dgm:prSet presAssocID="{F3FDB268-3155-4470-8B82-A9D3B2452D3D}" presName="vert1" presStyleCnt="0"/>
      <dgm:spPr/>
    </dgm:pt>
    <dgm:pt modelId="{572428BD-6D9F-411A-8CBB-F566236DF5A8}" type="pres">
      <dgm:prSet presAssocID="{5174ECA8-6E6C-42A6-9996-0EE8A1970B98}" presName="thickLine" presStyleLbl="alignNode1" presStyleIdx="6" presStyleCnt="8"/>
      <dgm:spPr/>
    </dgm:pt>
    <dgm:pt modelId="{B9B09B3F-88AE-4746-A1C1-8502724F6AFF}" type="pres">
      <dgm:prSet presAssocID="{5174ECA8-6E6C-42A6-9996-0EE8A1970B98}" presName="horz1" presStyleCnt="0"/>
      <dgm:spPr/>
    </dgm:pt>
    <dgm:pt modelId="{29F6F6DF-F4A3-486A-A285-0401C116E771}" type="pres">
      <dgm:prSet presAssocID="{5174ECA8-6E6C-42A6-9996-0EE8A1970B98}" presName="tx1" presStyleLbl="revTx" presStyleIdx="6" presStyleCnt="8"/>
      <dgm:spPr/>
    </dgm:pt>
    <dgm:pt modelId="{91387EB9-5070-4CAB-AD0C-E66FD431D711}" type="pres">
      <dgm:prSet presAssocID="{5174ECA8-6E6C-42A6-9996-0EE8A1970B98}" presName="vert1" presStyleCnt="0"/>
      <dgm:spPr/>
    </dgm:pt>
    <dgm:pt modelId="{18FC9611-BAD0-4B00-B199-A599C13BDED2}" type="pres">
      <dgm:prSet presAssocID="{18E0E917-5CB4-4D82-81F6-CAA28BD7B677}" presName="thickLine" presStyleLbl="alignNode1" presStyleIdx="7" presStyleCnt="8"/>
      <dgm:spPr/>
    </dgm:pt>
    <dgm:pt modelId="{FD320D61-D146-4C35-98ED-51DA35E62EF4}" type="pres">
      <dgm:prSet presAssocID="{18E0E917-5CB4-4D82-81F6-CAA28BD7B677}" presName="horz1" presStyleCnt="0"/>
      <dgm:spPr/>
    </dgm:pt>
    <dgm:pt modelId="{92868A99-A9BA-4841-974E-F7D2AAEA8A82}" type="pres">
      <dgm:prSet presAssocID="{18E0E917-5CB4-4D82-81F6-CAA28BD7B677}" presName="tx1" presStyleLbl="revTx" presStyleIdx="7" presStyleCnt="8"/>
      <dgm:spPr/>
    </dgm:pt>
    <dgm:pt modelId="{CFED3353-62FB-4E6B-8B38-90009935AFE1}" type="pres">
      <dgm:prSet presAssocID="{18E0E917-5CB4-4D82-81F6-CAA28BD7B677}" presName="vert1" presStyleCnt="0"/>
      <dgm:spPr/>
    </dgm:pt>
  </dgm:ptLst>
  <dgm:cxnLst>
    <dgm:cxn modelId="{45680E16-87FE-46C6-AED5-10306E88A645}" srcId="{DA0A1462-4712-42C2-A7C8-98B2B6DF0D65}" destId="{9B11F23E-2754-4481-978B-C47CED693181}" srcOrd="4" destOrd="0" parTransId="{B04C0A61-571F-433C-B2CF-E1B1CDCA2617}" sibTransId="{84DAC5D1-B512-44EA-B783-C667A8348750}"/>
    <dgm:cxn modelId="{997E372E-9904-482B-A1A8-498139E0BFFD}" srcId="{DA0A1462-4712-42C2-A7C8-98B2B6DF0D65}" destId="{83718771-F1EA-41F4-9B09-05C943124FF4}" srcOrd="2" destOrd="0" parTransId="{71BD3E1D-E480-49CD-B967-D33A42EA6F91}" sibTransId="{D543FA01-B2AE-49B9-8176-784A5D9DB7B2}"/>
    <dgm:cxn modelId="{1AEA395B-52D4-4DE7-9112-E1EE75888038}" srcId="{DA0A1462-4712-42C2-A7C8-98B2B6DF0D65}" destId="{A2924F26-8839-49BE-8B4E-FEB92B43D6A4}" srcOrd="3" destOrd="0" parTransId="{B0CE798D-BB85-4661-87C7-2DCEA2616D38}" sibTransId="{5AF6E511-77B4-4E78-9E5E-5897931E7D53}"/>
    <dgm:cxn modelId="{9974625C-951B-4D2E-A059-FC276B7D5AC7}" srcId="{DA0A1462-4712-42C2-A7C8-98B2B6DF0D65}" destId="{7312F0AA-9784-452A-B93B-48E3D1027607}" srcOrd="0" destOrd="0" parTransId="{81C30550-B9AF-4CBC-BE88-DDDD36C6FBC0}" sibTransId="{B9C4B12D-95D3-4947-8170-1D0559D4CFCE}"/>
    <dgm:cxn modelId="{A8AC7844-E492-4CC1-B5E4-3C3A1071858F}" type="presOf" srcId="{80DFDE73-31E6-4DFC-886E-266170FA53A1}" destId="{1C8E374A-0DCD-4DC9-9D55-3C615F1BC7D7}" srcOrd="0" destOrd="0" presId="urn:microsoft.com/office/officeart/2008/layout/LinedList"/>
    <dgm:cxn modelId="{C78B4357-2468-4C8A-A894-2474E7D3ADB1}" type="presOf" srcId="{83718771-F1EA-41F4-9B09-05C943124FF4}" destId="{AAD4BC4A-F87E-4D3E-9522-D55EC6A23928}" srcOrd="0" destOrd="0" presId="urn:microsoft.com/office/officeart/2008/layout/LinedList"/>
    <dgm:cxn modelId="{DF2F207E-F608-42B3-848D-E6EBBEB059CD}" type="presOf" srcId="{F3FDB268-3155-4470-8B82-A9D3B2452D3D}" destId="{633AD366-35D2-4ED2-B5A9-F1D94BB0E673}" srcOrd="0" destOrd="0" presId="urn:microsoft.com/office/officeart/2008/layout/LinedList"/>
    <dgm:cxn modelId="{46C2DD7F-4502-46B2-819D-E0A0E958C826}" srcId="{DA0A1462-4712-42C2-A7C8-98B2B6DF0D65}" destId="{5174ECA8-6E6C-42A6-9996-0EE8A1970B98}" srcOrd="6" destOrd="0" parTransId="{B0013F1D-F85F-40F6-9170-E671732CEC8B}" sibTransId="{C5500327-4FC1-4CA0-89F2-E5FBCDB4053F}"/>
    <dgm:cxn modelId="{77689B88-696B-4D2C-B293-627C7678F5DE}" type="presOf" srcId="{DA0A1462-4712-42C2-A7C8-98B2B6DF0D65}" destId="{46FF04ED-15B6-4B0A-8F6A-A72D008116D5}" srcOrd="0" destOrd="0" presId="urn:microsoft.com/office/officeart/2008/layout/LinedList"/>
    <dgm:cxn modelId="{076FC888-2E26-469F-8C86-7685621AB95F}" srcId="{DA0A1462-4712-42C2-A7C8-98B2B6DF0D65}" destId="{80DFDE73-31E6-4DFC-886E-266170FA53A1}" srcOrd="1" destOrd="0" parTransId="{A2621686-C2D4-42E8-B348-5592DBBA09A6}" sibTransId="{5CA07817-4C26-4468-A165-CD70033BD343}"/>
    <dgm:cxn modelId="{E8D2758D-E9ED-41F4-A5F0-8214F2F38614}" type="presOf" srcId="{9B11F23E-2754-4481-978B-C47CED693181}" destId="{8906704F-4DBE-4EDC-AD43-F5B3555A81C8}" srcOrd="0" destOrd="0" presId="urn:microsoft.com/office/officeart/2008/layout/LinedList"/>
    <dgm:cxn modelId="{07F9C69C-CD69-45EE-9932-B66FC54B5EAB}" type="presOf" srcId="{18E0E917-5CB4-4D82-81F6-CAA28BD7B677}" destId="{92868A99-A9BA-4841-974E-F7D2AAEA8A82}" srcOrd="0" destOrd="0" presId="urn:microsoft.com/office/officeart/2008/layout/LinedList"/>
    <dgm:cxn modelId="{C3437A9E-83D0-49A8-BC0E-39A69D9D6315}" srcId="{DA0A1462-4712-42C2-A7C8-98B2B6DF0D65}" destId="{F3FDB268-3155-4470-8B82-A9D3B2452D3D}" srcOrd="5" destOrd="0" parTransId="{DBBF9F5C-5D38-4F0C-86A6-9F51780930B2}" sibTransId="{ACC5F9FE-44BE-42B8-A27B-A73B9CFEBA5B}"/>
    <dgm:cxn modelId="{6861FBA6-1738-47B3-ABC3-CB056A2B772C}" type="presOf" srcId="{5174ECA8-6E6C-42A6-9996-0EE8A1970B98}" destId="{29F6F6DF-F4A3-486A-A285-0401C116E771}" srcOrd="0" destOrd="0" presId="urn:microsoft.com/office/officeart/2008/layout/LinedList"/>
    <dgm:cxn modelId="{E888F5B1-4A8B-4D08-A466-DDA6F46DBBD7}" type="presOf" srcId="{A2924F26-8839-49BE-8B4E-FEB92B43D6A4}" destId="{CAC32A00-4154-410E-BADC-9FD4AEC0D058}" srcOrd="0" destOrd="0" presId="urn:microsoft.com/office/officeart/2008/layout/LinedList"/>
    <dgm:cxn modelId="{1658D5B9-D28B-4102-8AAC-8349FC2A9885}" srcId="{DA0A1462-4712-42C2-A7C8-98B2B6DF0D65}" destId="{18E0E917-5CB4-4D82-81F6-CAA28BD7B677}" srcOrd="7" destOrd="0" parTransId="{51FBA6A0-7DF2-4D6B-8504-DAE12C4D52FA}" sibTransId="{BA07527F-1DC5-4D81-89E6-22098C300C33}"/>
    <dgm:cxn modelId="{518DDDFA-BD70-4B1B-8F47-C284FC84BBEF}" type="presOf" srcId="{7312F0AA-9784-452A-B93B-48E3D1027607}" destId="{39102EDA-CE2D-4CB4-A4CF-BB5C30D1065E}" srcOrd="0" destOrd="0" presId="urn:microsoft.com/office/officeart/2008/layout/LinedList"/>
    <dgm:cxn modelId="{47A74924-7C37-4405-B5EC-599FC1062127}" type="presParOf" srcId="{46FF04ED-15B6-4B0A-8F6A-A72D008116D5}" destId="{C19C5018-9774-4B6B-BEFC-FEE6FB822E9A}" srcOrd="0" destOrd="0" presId="urn:microsoft.com/office/officeart/2008/layout/LinedList"/>
    <dgm:cxn modelId="{28A09DCB-7899-4F49-A921-92AFA40827C8}" type="presParOf" srcId="{46FF04ED-15B6-4B0A-8F6A-A72D008116D5}" destId="{B38E3FA6-751E-444E-B343-A2CFA4EB2D37}" srcOrd="1" destOrd="0" presId="urn:microsoft.com/office/officeart/2008/layout/LinedList"/>
    <dgm:cxn modelId="{8F077448-DDD3-4169-AB11-ED4D07A824B9}" type="presParOf" srcId="{B38E3FA6-751E-444E-B343-A2CFA4EB2D37}" destId="{39102EDA-CE2D-4CB4-A4CF-BB5C30D1065E}" srcOrd="0" destOrd="0" presId="urn:microsoft.com/office/officeart/2008/layout/LinedList"/>
    <dgm:cxn modelId="{565BE4A0-2C84-4B59-9DC7-E7CB3731E280}" type="presParOf" srcId="{B38E3FA6-751E-444E-B343-A2CFA4EB2D37}" destId="{BB0D734B-52DC-455C-9931-554A506D8EDD}" srcOrd="1" destOrd="0" presId="urn:microsoft.com/office/officeart/2008/layout/LinedList"/>
    <dgm:cxn modelId="{5F9F3AEB-75C1-4606-A7B2-00BA4D45AC67}" type="presParOf" srcId="{46FF04ED-15B6-4B0A-8F6A-A72D008116D5}" destId="{77EB31D2-FAE0-40B2-AA9B-9E32FBCB91EF}" srcOrd="2" destOrd="0" presId="urn:microsoft.com/office/officeart/2008/layout/LinedList"/>
    <dgm:cxn modelId="{07C3B9C8-2301-4615-B052-5A2A020F56C4}" type="presParOf" srcId="{46FF04ED-15B6-4B0A-8F6A-A72D008116D5}" destId="{8FFF5BA8-5933-46A6-896E-0CEB92BF4B5F}" srcOrd="3" destOrd="0" presId="urn:microsoft.com/office/officeart/2008/layout/LinedList"/>
    <dgm:cxn modelId="{35A1D79B-9F29-42FE-821D-C0BCF45B0647}" type="presParOf" srcId="{8FFF5BA8-5933-46A6-896E-0CEB92BF4B5F}" destId="{1C8E374A-0DCD-4DC9-9D55-3C615F1BC7D7}" srcOrd="0" destOrd="0" presId="urn:microsoft.com/office/officeart/2008/layout/LinedList"/>
    <dgm:cxn modelId="{1883257E-3A8E-4D28-BF87-C3EAAA6AD467}" type="presParOf" srcId="{8FFF5BA8-5933-46A6-896E-0CEB92BF4B5F}" destId="{0D212219-AFED-42CB-A19F-AA678B056D67}" srcOrd="1" destOrd="0" presId="urn:microsoft.com/office/officeart/2008/layout/LinedList"/>
    <dgm:cxn modelId="{138F319C-AB5D-4FE6-A93D-71E4749A2306}" type="presParOf" srcId="{46FF04ED-15B6-4B0A-8F6A-A72D008116D5}" destId="{9EC7C75B-5DAE-4308-9637-39E920FAF5D8}" srcOrd="4" destOrd="0" presId="urn:microsoft.com/office/officeart/2008/layout/LinedList"/>
    <dgm:cxn modelId="{2EBD3BB7-6840-49CD-ABED-C9D8B1830BCD}" type="presParOf" srcId="{46FF04ED-15B6-4B0A-8F6A-A72D008116D5}" destId="{C98AF1B4-3085-4568-9CAA-6B9203064602}" srcOrd="5" destOrd="0" presId="urn:microsoft.com/office/officeart/2008/layout/LinedList"/>
    <dgm:cxn modelId="{A749E135-121B-409E-8ACE-2CECA8366A91}" type="presParOf" srcId="{C98AF1B4-3085-4568-9CAA-6B9203064602}" destId="{AAD4BC4A-F87E-4D3E-9522-D55EC6A23928}" srcOrd="0" destOrd="0" presId="urn:microsoft.com/office/officeart/2008/layout/LinedList"/>
    <dgm:cxn modelId="{68BF68E2-DC23-4EA4-BA3B-0EB4EC98ED50}" type="presParOf" srcId="{C98AF1B4-3085-4568-9CAA-6B9203064602}" destId="{66CCD7C4-B2F9-40E2-83C1-3877657DD53C}" srcOrd="1" destOrd="0" presId="urn:microsoft.com/office/officeart/2008/layout/LinedList"/>
    <dgm:cxn modelId="{3A4CDC80-9A42-487B-A279-CCFABEECB5D7}" type="presParOf" srcId="{46FF04ED-15B6-4B0A-8F6A-A72D008116D5}" destId="{AB06507C-2275-408A-8A86-E752DB6BAF15}" srcOrd="6" destOrd="0" presId="urn:microsoft.com/office/officeart/2008/layout/LinedList"/>
    <dgm:cxn modelId="{2D524CD2-481A-40B2-9CAD-75591B09F649}" type="presParOf" srcId="{46FF04ED-15B6-4B0A-8F6A-A72D008116D5}" destId="{112F0FAE-43A4-4473-960E-A643C9ECC096}" srcOrd="7" destOrd="0" presId="urn:microsoft.com/office/officeart/2008/layout/LinedList"/>
    <dgm:cxn modelId="{FE67AFC9-8C8F-4A88-8CCB-2AA9485332A3}" type="presParOf" srcId="{112F0FAE-43A4-4473-960E-A643C9ECC096}" destId="{CAC32A00-4154-410E-BADC-9FD4AEC0D058}" srcOrd="0" destOrd="0" presId="urn:microsoft.com/office/officeart/2008/layout/LinedList"/>
    <dgm:cxn modelId="{84347D13-FF81-438D-AEF8-C57E7076BB4C}" type="presParOf" srcId="{112F0FAE-43A4-4473-960E-A643C9ECC096}" destId="{7F787BA9-C32A-4098-BC00-83E5954EAFA8}" srcOrd="1" destOrd="0" presId="urn:microsoft.com/office/officeart/2008/layout/LinedList"/>
    <dgm:cxn modelId="{0690C69E-4955-498B-9619-D9726805C9FD}" type="presParOf" srcId="{46FF04ED-15B6-4B0A-8F6A-A72D008116D5}" destId="{CF55F4C5-750A-4EEC-9902-A08B72C9AF71}" srcOrd="8" destOrd="0" presId="urn:microsoft.com/office/officeart/2008/layout/LinedList"/>
    <dgm:cxn modelId="{5AFD16B7-19E8-4A4A-8962-D5580F1D1FF8}" type="presParOf" srcId="{46FF04ED-15B6-4B0A-8F6A-A72D008116D5}" destId="{F24FBD1E-5654-4E25-8E7B-88DC4E02DC6A}" srcOrd="9" destOrd="0" presId="urn:microsoft.com/office/officeart/2008/layout/LinedList"/>
    <dgm:cxn modelId="{B405C96C-C579-4191-AFDD-52F10B2E4691}" type="presParOf" srcId="{F24FBD1E-5654-4E25-8E7B-88DC4E02DC6A}" destId="{8906704F-4DBE-4EDC-AD43-F5B3555A81C8}" srcOrd="0" destOrd="0" presId="urn:microsoft.com/office/officeart/2008/layout/LinedList"/>
    <dgm:cxn modelId="{6314F70C-7F95-4BEE-8F38-5598013102FE}" type="presParOf" srcId="{F24FBD1E-5654-4E25-8E7B-88DC4E02DC6A}" destId="{FCCC93E6-0824-4E0B-91DB-D7AC428D8D4D}" srcOrd="1" destOrd="0" presId="urn:microsoft.com/office/officeart/2008/layout/LinedList"/>
    <dgm:cxn modelId="{F1CDE856-ACCD-4CE7-B8E1-8BD355D748C8}" type="presParOf" srcId="{46FF04ED-15B6-4B0A-8F6A-A72D008116D5}" destId="{A3823E90-FD3F-4E1E-9979-C9EDFF5E7FF4}" srcOrd="10" destOrd="0" presId="urn:microsoft.com/office/officeart/2008/layout/LinedList"/>
    <dgm:cxn modelId="{5FAD9553-788E-4DFF-B474-E77C77A1DAFE}" type="presParOf" srcId="{46FF04ED-15B6-4B0A-8F6A-A72D008116D5}" destId="{AE0AE767-0650-4E96-8F3C-BC82F04E1804}" srcOrd="11" destOrd="0" presId="urn:microsoft.com/office/officeart/2008/layout/LinedList"/>
    <dgm:cxn modelId="{BDEE2F83-9AF2-40CB-A672-C900364A61DA}" type="presParOf" srcId="{AE0AE767-0650-4E96-8F3C-BC82F04E1804}" destId="{633AD366-35D2-4ED2-B5A9-F1D94BB0E673}" srcOrd="0" destOrd="0" presId="urn:microsoft.com/office/officeart/2008/layout/LinedList"/>
    <dgm:cxn modelId="{1F51E717-2943-428D-9632-0938B594836E}" type="presParOf" srcId="{AE0AE767-0650-4E96-8F3C-BC82F04E1804}" destId="{5A9432C6-4EF4-4775-BFC1-D5696A2C4BDB}" srcOrd="1" destOrd="0" presId="urn:microsoft.com/office/officeart/2008/layout/LinedList"/>
    <dgm:cxn modelId="{12593D43-46DB-408F-90F2-A2B86AE2B7F3}" type="presParOf" srcId="{46FF04ED-15B6-4B0A-8F6A-A72D008116D5}" destId="{572428BD-6D9F-411A-8CBB-F566236DF5A8}" srcOrd="12" destOrd="0" presId="urn:microsoft.com/office/officeart/2008/layout/LinedList"/>
    <dgm:cxn modelId="{D69D26CA-E795-4F1D-B219-E41BD7C0FE29}" type="presParOf" srcId="{46FF04ED-15B6-4B0A-8F6A-A72D008116D5}" destId="{B9B09B3F-88AE-4746-A1C1-8502724F6AFF}" srcOrd="13" destOrd="0" presId="urn:microsoft.com/office/officeart/2008/layout/LinedList"/>
    <dgm:cxn modelId="{702E5BA7-E4A7-43B9-B398-516686C9609C}" type="presParOf" srcId="{B9B09B3F-88AE-4746-A1C1-8502724F6AFF}" destId="{29F6F6DF-F4A3-486A-A285-0401C116E771}" srcOrd="0" destOrd="0" presId="urn:microsoft.com/office/officeart/2008/layout/LinedList"/>
    <dgm:cxn modelId="{2EDB42CF-E0AB-433C-8CF6-A68018EFDA5A}" type="presParOf" srcId="{B9B09B3F-88AE-4746-A1C1-8502724F6AFF}" destId="{91387EB9-5070-4CAB-AD0C-E66FD431D711}" srcOrd="1" destOrd="0" presId="urn:microsoft.com/office/officeart/2008/layout/LinedList"/>
    <dgm:cxn modelId="{B85E28FC-7AC4-4FD6-87D7-6E7FB4545F2A}" type="presParOf" srcId="{46FF04ED-15B6-4B0A-8F6A-A72D008116D5}" destId="{18FC9611-BAD0-4B00-B199-A599C13BDED2}" srcOrd="14" destOrd="0" presId="urn:microsoft.com/office/officeart/2008/layout/LinedList"/>
    <dgm:cxn modelId="{BFCFAD8C-75BB-4982-A5DF-141E5B13724D}" type="presParOf" srcId="{46FF04ED-15B6-4B0A-8F6A-A72D008116D5}" destId="{FD320D61-D146-4C35-98ED-51DA35E62EF4}" srcOrd="15" destOrd="0" presId="urn:microsoft.com/office/officeart/2008/layout/LinedList"/>
    <dgm:cxn modelId="{CF6578D7-5798-4549-9A36-8CFF29B00532}" type="presParOf" srcId="{FD320D61-D146-4C35-98ED-51DA35E62EF4}" destId="{92868A99-A9BA-4841-974E-F7D2AAEA8A82}" srcOrd="0" destOrd="0" presId="urn:microsoft.com/office/officeart/2008/layout/LinedList"/>
    <dgm:cxn modelId="{E309779C-A013-47B2-B53F-23171385ABBA}" type="presParOf" srcId="{FD320D61-D146-4C35-98ED-51DA35E62EF4}" destId="{CFED3353-62FB-4E6B-8B38-90009935AF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4D9246-69EB-40B9-904E-1BC2E0197CED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2F49A48-2271-4502-BF82-275A54394511}">
      <dgm:prSet/>
      <dgm:spPr/>
      <dgm:t>
        <a:bodyPr/>
        <a:lstStyle/>
        <a:p>
          <a:r>
            <a:rPr lang="hu-HU"/>
            <a:t>Kiindulási adatok</a:t>
          </a:r>
          <a:endParaRPr lang="en-US"/>
        </a:p>
      </dgm:t>
    </dgm:pt>
    <dgm:pt modelId="{0843E943-0280-483A-8080-0A6F29288A89}" type="parTrans" cxnId="{A79E8008-860D-4D82-9AD2-40D6AC684C01}">
      <dgm:prSet/>
      <dgm:spPr/>
      <dgm:t>
        <a:bodyPr/>
        <a:lstStyle/>
        <a:p>
          <a:endParaRPr lang="en-US"/>
        </a:p>
      </dgm:t>
    </dgm:pt>
    <dgm:pt modelId="{A61DF9BF-AD1E-4D6C-9A5E-D036206CE868}" type="sibTrans" cxnId="{A79E8008-860D-4D82-9AD2-40D6AC684C01}">
      <dgm:prSet/>
      <dgm:spPr/>
      <dgm:t>
        <a:bodyPr/>
        <a:lstStyle/>
        <a:p>
          <a:endParaRPr lang="en-US"/>
        </a:p>
      </dgm:t>
    </dgm:pt>
    <dgm:pt modelId="{EFB9066C-A65C-4B47-9C0E-AAAF672B42B3}">
      <dgm:prSet/>
      <dgm:spPr/>
      <dgm:t>
        <a:bodyPr/>
        <a:lstStyle/>
        <a:p>
          <a:r>
            <a:rPr lang="hu-HU"/>
            <a:t>Vasbeton modul</a:t>
          </a:r>
          <a:endParaRPr lang="en-US"/>
        </a:p>
      </dgm:t>
    </dgm:pt>
    <dgm:pt modelId="{135B47DC-86EF-474A-8041-0864A11B555A}" type="parTrans" cxnId="{1911C044-7AD7-4306-8F25-3EBF1217E499}">
      <dgm:prSet/>
      <dgm:spPr/>
      <dgm:t>
        <a:bodyPr/>
        <a:lstStyle/>
        <a:p>
          <a:endParaRPr lang="en-US"/>
        </a:p>
      </dgm:t>
    </dgm:pt>
    <dgm:pt modelId="{4493F2C7-39A9-425F-A3BE-E6B160323FF3}" type="sibTrans" cxnId="{1911C044-7AD7-4306-8F25-3EBF1217E499}">
      <dgm:prSet/>
      <dgm:spPr/>
      <dgm:t>
        <a:bodyPr/>
        <a:lstStyle/>
        <a:p>
          <a:endParaRPr lang="en-US"/>
        </a:p>
      </dgm:t>
    </dgm:pt>
    <dgm:pt modelId="{960E83BD-262F-4B49-A468-F3FC1AAD8B63}">
      <dgm:prSet/>
      <dgm:spPr/>
      <dgm:t>
        <a:bodyPr/>
        <a:lstStyle/>
        <a:p>
          <a:r>
            <a:rPr lang="hu-HU"/>
            <a:t>Parancsok, almenük</a:t>
          </a:r>
          <a:endParaRPr lang="en-US"/>
        </a:p>
      </dgm:t>
    </dgm:pt>
    <dgm:pt modelId="{6A3BBF16-9343-44DC-B5A1-FE93105CFFDD}" type="parTrans" cxnId="{64B5CA3B-5716-423D-926B-37F10CF82EFE}">
      <dgm:prSet/>
      <dgm:spPr/>
      <dgm:t>
        <a:bodyPr/>
        <a:lstStyle/>
        <a:p>
          <a:endParaRPr lang="en-US"/>
        </a:p>
      </dgm:t>
    </dgm:pt>
    <dgm:pt modelId="{B7A5A754-187E-4246-BE91-CA9A1BB63828}" type="sibTrans" cxnId="{64B5CA3B-5716-423D-926B-37F10CF82EFE}">
      <dgm:prSet/>
      <dgm:spPr/>
      <dgm:t>
        <a:bodyPr/>
        <a:lstStyle/>
        <a:p>
          <a:endParaRPr lang="en-US"/>
        </a:p>
      </dgm:t>
    </dgm:pt>
    <dgm:pt modelId="{17D18973-9ED1-4669-8982-B9EAFF789052}">
      <dgm:prSet/>
      <dgm:spPr/>
      <dgm:t>
        <a:bodyPr/>
        <a:lstStyle/>
        <a:p>
          <a:r>
            <a:rPr lang="hu-HU"/>
            <a:t>Vasalás megadása </a:t>
          </a:r>
          <a:endParaRPr lang="en-US"/>
        </a:p>
      </dgm:t>
    </dgm:pt>
    <dgm:pt modelId="{1E3DDF33-BC1F-431D-A2F6-D0917442D46D}" type="parTrans" cxnId="{06E78655-AA1A-4653-80DD-CF25BB014F6A}">
      <dgm:prSet/>
      <dgm:spPr/>
      <dgm:t>
        <a:bodyPr/>
        <a:lstStyle/>
        <a:p>
          <a:endParaRPr lang="en-US"/>
        </a:p>
      </dgm:t>
    </dgm:pt>
    <dgm:pt modelId="{3A456117-EA23-4225-A87D-A7A4A1F8B810}" type="sibTrans" cxnId="{06E78655-AA1A-4653-80DD-CF25BB014F6A}">
      <dgm:prSet/>
      <dgm:spPr/>
      <dgm:t>
        <a:bodyPr/>
        <a:lstStyle/>
        <a:p>
          <a:endParaRPr lang="en-US"/>
        </a:p>
      </dgm:t>
    </dgm:pt>
    <dgm:pt modelId="{F59274D6-EA62-4EDE-B899-FF4F85345D26}">
      <dgm:prSet/>
      <dgm:spPr/>
      <dgm:t>
        <a:bodyPr/>
        <a:lstStyle/>
        <a:p>
          <a:r>
            <a:rPr lang="hu-HU"/>
            <a:t>Lemezek vasalása</a:t>
          </a:r>
          <a:endParaRPr lang="en-US"/>
        </a:p>
      </dgm:t>
    </dgm:pt>
    <dgm:pt modelId="{C88C2275-FDD8-497A-A3F2-FA54636CD78C}" type="parTrans" cxnId="{DD567002-2FE7-48E2-A643-CFFF08F42B37}">
      <dgm:prSet/>
      <dgm:spPr/>
      <dgm:t>
        <a:bodyPr/>
        <a:lstStyle/>
        <a:p>
          <a:endParaRPr lang="en-US"/>
        </a:p>
      </dgm:t>
    </dgm:pt>
    <dgm:pt modelId="{459911BC-41B7-4C4D-8DA7-8F1307288A58}" type="sibTrans" cxnId="{DD567002-2FE7-48E2-A643-CFFF08F42B37}">
      <dgm:prSet/>
      <dgm:spPr/>
      <dgm:t>
        <a:bodyPr/>
        <a:lstStyle/>
        <a:p>
          <a:endParaRPr lang="en-US"/>
        </a:p>
      </dgm:t>
    </dgm:pt>
    <dgm:pt modelId="{0B333BE1-8AC9-4BF9-B1D3-2BC893275178}">
      <dgm:prSet/>
      <dgm:spPr/>
      <dgm:t>
        <a:bodyPr/>
        <a:lstStyle/>
        <a:p>
          <a:r>
            <a:rPr lang="hu-HU"/>
            <a:t>Oszlopok vasalása</a:t>
          </a:r>
          <a:endParaRPr lang="en-US"/>
        </a:p>
      </dgm:t>
    </dgm:pt>
    <dgm:pt modelId="{07532148-BB6B-48EB-84ED-A356528F7DAA}" type="parTrans" cxnId="{E7730BC7-5181-4B30-B3F5-92F6D24B603A}">
      <dgm:prSet/>
      <dgm:spPr/>
      <dgm:t>
        <a:bodyPr/>
        <a:lstStyle/>
        <a:p>
          <a:endParaRPr lang="en-US"/>
        </a:p>
      </dgm:t>
    </dgm:pt>
    <dgm:pt modelId="{98559CBE-D6C2-4B1D-B001-968ABBD71B70}" type="sibTrans" cxnId="{E7730BC7-5181-4B30-B3F5-92F6D24B603A}">
      <dgm:prSet/>
      <dgm:spPr/>
      <dgm:t>
        <a:bodyPr/>
        <a:lstStyle/>
        <a:p>
          <a:endParaRPr lang="en-US"/>
        </a:p>
      </dgm:t>
    </dgm:pt>
    <dgm:pt modelId="{4C3B3321-0D32-44C2-B5E1-00FF57B98447}" type="pres">
      <dgm:prSet presAssocID="{8B4D9246-69EB-40B9-904E-1BC2E0197CED}" presName="vert0" presStyleCnt="0">
        <dgm:presLayoutVars>
          <dgm:dir/>
          <dgm:animOne val="branch"/>
          <dgm:animLvl val="lvl"/>
        </dgm:presLayoutVars>
      </dgm:prSet>
      <dgm:spPr/>
    </dgm:pt>
    <dgm:pt modelId="{A5B90059-6D38-4021-B265-64BC43FBC29D}" type="pres">
      <dgm:prSet presAssocID="{B2F49A48-2271-4502-BF82-275A54394511}" presName="thickLine" presStyleLbl="alignNode1" presStyleIdx="0" presStyleCnt="6"/>
      <dgm:spPr/>
    </dgm:pt>
    <dgm:pt modelId="{34C9C8F9-4DA8-47B7-9357-26C2D0F0D988}" type="pres">
      <dgm:prSet presAssocID="{B2F49A48-2271-4502-BF82-275A54394511}" presName="horz1" presStyleCnt="0"/>
      <dgm:spPr/>
    </dgm:pt>
    <dgm:pt modelId="{3BB263B5-C98B-45E6-AA8F-65ECE11FA2CC}" type="pres">
      <dgm:prSet presAssocID="{B2F49A48-2271-4502-BF82-275A54394511}" presName="tx1" presStyleLbl="revTx" presStyleIdx="0" presStyleCnt="6"/>
      <dgm:spPr/>
    </dgm:pt>
    <dgm:pt modelId="{B8230212-96B2-4B0B-9A5E-BDA11015358F}" type="pres">
      <dgm:prSet presAssocID="{B2F49A48-2271-4502-BF82-275A54394511}" presName="vert1" presStyleCnt="0"/>
      <dgm:spPr/>
    </dgm:pt>
    <dgm:pt modelId="{EA6A54F0-33BD-4046-AB03-49740A06A094}" type="pres">
      <dgm:prSet presAssocID="{EFB9066C-A65C-4B47-9C0E-AAAF672B42B3}" presName="thickLine" presStyleLbl="alignNode1" presStyleIdx="1" presStyleCnt="6"/>
      <dgm:spPr/>
    </dgm:pt>
    <dgm:pt modelId="{C0AFF222-4598-4744-9CBA-C2E7917E244B}" type="pres">
      <dgm:prSet presAssocID="{EFB9066C-A65C-4B47-9C0E-AAAF672B42B3}" presName="horz1" presStyleCnt="0"/>
      <dgm:spPr/>
    </dgm:pt>
    <dgm:pt modelId="{F1735CFF-AACB-420D-86EC-6729ED7899E4}" type="pres">
      <dgm:prSet presAssocID="{EFB9066C-A65C-4B47-9C0E-AAAF672B42B3}" presName="tx1" presStyleLbl="revTx" presStyleIdx="1" presStyleCnt="6"/>
      <dgm:spPr/>
    </dgm:pt>
    <dgm:pt modelId="{0D4BD35A-3D86-4901-A400-B5DF4A1D2704}" type="pres">
      <dgm:prSet presAssocID="{EFB9066C-A65C-4B47-9C0E-AAAF672B42B3}" presName="vert1" presStyleCnt="0"/>
      <dgm:spPr/>
    </dgm:pt>
    <dgm:pt modelId="{575C9E1F-E4F6-4A9A-8330-F02689619E77}" type="pres">
      <dgm:prSet presAssocID="{960E83BD-262F-4B49-A468-F3FC1AAD8B63}" presName="thickLine" presStyleLbl="alignNode1" presStyleIdx="2" presStyleCnt="6"/>
      <dgm:spPr/>
    </dgm:pt>
    <dgm:pt modelId="{E2DFEEC5-F97A-4DDA-9A4D-858A1118897C}" type="pres">
      <dgm:prSet presAssocID="{960E83BD-262F-4B49-A468-F3FC1AAD8B63}" presName="horz1" presStyleCnt="0"/>
      <dgm:spPr/>
    </dgm:pt>
    <dgm:pt modelId="{2DFC31FB-8E91-42D7-A0C5-44F77FACF493}" type="pres">
      <dgm:prSet presAssocID="{960E83BD-262F-4B49-A468-F3FC1AAD8B63}" presName="tx1" presStyleLbl="revTx" presStyleIdx="2" presStyleCnt="6"/>
      <dgm:spPr/>
    </dgm:pt>
    <dgm:pt modelId="{7CC200A5-E4B5-4474-BB43-346DD351D39C}" type="pres">
      <dgm:prSet presAssocID="{960E83BD-262F-4B49-A468-F3FC1AAD8B63}" presName="vert1" presStyleCnt="0"/>
      <dgm:spPr/>
    </dgm:pt>
    <dgm:pt modelId="{6A63B6BA-ACE9-47EB-A2E4-994EB3E387D1}" type="pres">
      <dgm:prSet presAssocID="{17D18973-9ED1-4669-8982-B9EAFF789052}" presName="thickLine" presStyleLbl="alignNode1" presStyleIdx="3" presStyleCnt="6"/>
      <dgm:spPr/>
    </dgm:pt>
    <dgm:pt modelId="{634656AA-D9D4-4A88-8462-0B8BCCAFEC6F}" type="pres">
      <dgm:prSet presAssocID="{17D18973-9ED1-4669-8982-B9EAFF789052}" presName="horz1" presStyleCnt="0"/>
      <dgm:spPr/>
    </dgm:pt>
    <dgm:pt modelId="{232AD696-977A-4863-82A1-908A64E76C21}" type="pres">
      <dgm:prSet presAssocID="{17D18973-9ED1-4669-8982-B9EAFF789052}" presName="tx1" presStyleLbl="revTx" presStyleIdx="3" presStyleCnt="6"/>
      <dgm:spPr/>
    </dgm:pt>
    <dgm:pt modelId="{639B109A-B12E-4F05-8B1F-E32D1CB45797}" type="pres">
      <dgm:prSet presAssocID="{17D18973-9ED1-4669-8982-B9EAFF789052}" presName="vert1" presStyleCnt="0"/>
      <dgm:spPr/>
    </dgm:pt>
    <dgm:pt modelId="{D359DBEA-1192-4E8D-A8A4-AE08A1DB51A9}" type="pres">
      <dgm:prSet presAssocID="{F59274D6-EA62-4EDE-B899-FF4F85345D26}" presName="thickLine" presStyleLbl="alignNode1" presStyleIdx="4" presStyleCnt="6"/>
      <dgm:spPr/>
    </dgm:pt>
    <dgm:pt modelId="{DCBB3F01-3DA5-484C-952B-CAAC9A360647}" type="pres">
      <dgm:prSet presAssocID="{F59274D6-EA62-4EDE-B899-FF4F85345D26}" presName="horz1" presStyleCnt="0"/>
      <dgm:spPr/>
    </dgm:pt>
    <dgm:pt modelId="{43864148-AFFF-44AA-BDD8-8CFD8645E71B}" type="pres">
      <dgm:prSet presAssocID="{F59274D6-EA62-4EDE-B899-FF4F85345D26}" presName="tx1" presStyleLbl="revTx" presStyleIdx="4" presStyleCnt="6"/>
      <dgm:spPr/>
    </dgm:pt>
    <dgm:pt modelId="{67F857A2-0EE4-4BE3-AB8A-598FC8768385}" type="pres">
      <dgm:prSet presAssocID="{F59274D6-EA62-4EDE-B899-FF4F85345D26}" presName="vert1" presStyleCnt="0"/>
      <dgm:spPr/>
    </dgm:pt>
    <dgm:pt modelId="{EE9F5F91-9CAA-47F3-BF93-9402A26CF45A}" type="pres">
      <dgm:prSet presAssocID="{0B333BE1-8AC9-4BF9-B1D3-2BC893275178}" presName="thickLine" presStyleLbl="alignNode1" presStyleIdx="5" presStyleCnt="6"/>
      <dgm:spPr/>
    </dgm:pt>
    <dgm:pt modelId="{9A41A651-507A-4F73-BBDE-6EC67263A2BA}" type="pres">
      <dgm:prSet presAssocID="{0B333BE1-8AC9-4BF9-B1D3-2BC893275178}" presName="horz1" presStyleCnt="0"/>
      <dgm:spPr/>
    </dgm:pt>
    <dgm:pt modelId="{C3A3DDA1-03D9-4A52-98D3-13BB13389324}" type="pres">
      <dgm:prSet presAssocID="{0B333BE1-8AC9-4BF9-B1D3-2BC893275178}" presName="tx1" presStyleLbl="revTx" presStyleIdx="5" presStyleCnt="6"/>
      <dgm:spPr/>
    </dgm:pt>
    <dgm:pt modelId="{1BAEAD60-98E1-419B-8D6D-C92B9BA2036F}" type="pres">
      <dgm:prSet presAssocID="{0B333BE1-8AC9-4BF9-B1D3-2BC893275178}" presName="vert1" presStyleCnt="0"/>
      <dgm:spPr/>
    </dgm:pt>
  </dgm:ptLst>
  <dgm:cxnLst>
    <dgm:cxn modelId="{DD567002-2FE7-48E2-A643-CFFF08F42B37}" srcId="{8B4D9246-69EB-40B9-904E-1BC2E0197CED}" destId="{F59274D6-EA62-4EDE-B899-FF4F85345D26}" srcOrd="4" destOrd="0" parTransId="{C88C2275-FDD8-497A-A3F2-FA54636CD78C}" sibTransId="{459911BC-41B7-4C4D-8DA7-8F1307288A58}"/>
    <dgm:cxn modelId="{A79E8008-860D-4D82-9AD2-40D6AC684C01}" srcId="{8B4D9246-69EB-40B9-904E-1BC2E0197CED}" destId="{B2F49A48-2271-4502-BF82-275A54394511}" srcOrd="0" destOrd="0" parTransId="{0843E943-0280-483A-8080-0A6F29288A89}" sibTransId="{A61DF9BF-AD1E-4D6C-9A5E-D036206CE868}"/>
    <dgm:cxn modelId="{51BF3931-1B0A-429C-851F-A68DD49A02FB}" type="presOf" srcId="{F59274D6-EA62-4EDE-B899-FF4F85345D26}" destId="{43864148-AFFF-44AA-BDD8-8CFD8645E71B}" srcOrd="0" destOrd="0" presId="urn:microsoft.com/office/officeart/2008/layout/LinedList"/>
    <dgm:cxn modelId="{64B5CA3B-5716-423D-926B-37F10CF82EFE}" srcId="{8B4D9246-69EB-40B9-904E-1BC2E0197CED}" destId="{960E83BD-262F-4B49-A468-F3FC1AAD8B63}" srcOrd="2" destOrd="0" parTransId="{6A3BBF16-9343-44DC-B5A1-FE93105CFFDD}" sibTransId="{B7A5A754-187E-4246-BE91-CA9A1BB63828}"/>
    <dgm:cxn modelId="{1911C044-7AD7-4306-8F25-3EBF1217E499}" srcId="{8B4D9246-69EB-40B9-904E-1BC2E0197CED}" destId="{EFB9066C-A65C-4B47-9C0E-AAAF672B42B3}" srcOrd="1" destOrd="0" parTransId="{135B47DC-86EF-474A-8041-0864A11B555A}" sibTransId="{4493F2C7-39A9-425F-A3BE-E6B160323FF3}"/>
    <dgm:cxn modelId="{D2F5EC6D-F300-4E49-8083-1F243AD3B4EB}" type="presOf" srcId="{17D18973-9ED1-4669-8982-B9EAFF789052}" destId="{232AD696-977A-4863-82A1-908A64E76C21}" srcOrd="0" destOrd="0" presId="urn:microsoft.com/office/officeart/2008/layout/LinedList"/>
    <dgm:cxn modelId="{06E78655-AA1A-4653-80DD-CF25BB014F6A}" srcId="{8B4D9246-69EB-40B9-904E-1BC2E0197CED}" destId="{17D18973-9ED1-4669-8982-B9EAFF789052}" srcOrd="3" destOrd="0" parTransId="{1E3DDF33-BC1F-431D-A2F6-D0917442D46D}" sibTransId="{3A456117-EA23-4225-A87D-A7A4A1F8B810}"/>
    <dgm:cxn modelId="{CC152E8B-7111-463F-B1C5-5BA41D95DD38}" type="presOf" srcId="{8B4D9246-69EB-40B9-904E-1BC2E0197CED}" destId="{4C3B3321-0D32-44C2-B5E1-00FF57B98447}" srcOrd="0" destOrd="0" presId="urn:microsoft.com/office/officeart/2008/layout/LinedList"/>
    <dgm:cxn modelId="{73926CA7-37FD-44F0-8331-F2CD93A9D563}" type="presOf" srcId="{0B333BE1-8AC9-4BF9-B1D3-2BC893275178}" destId="{C3A3DDA1-03D9-4A52-98D3-13BB13389324}" srcOrd="0" destOrd="0" presId="urn:microsoft.com/office/officeart/2008/layout/LinedList"/>
    <dgm:cxn modelId="{E7730BC7-5181-4B30-B3F5-92F6D24B603A}" srcId="{8B4D9246-69EB-40B9-904E-1BC2E0197CED}" destId="{0B333BE1-8AC9-4BF9-B1D3-2BC893275178}" srcOrd="5" destOrd="0" parTransId="{07532148-BB6B-48EB-84ED-A356528F7DAA}" sibTransId="{98559CBE-D6C2-4B1D-B001-968ABBD71B70}"/>
    <dgm:cxn modelId="{4B640DCE-9CEF-451E-A245-01A308821E44}" type="presOf" srcId="{EFB9066C-A65C-4B47-9C0E-AAAF672B42B3}" destId="{F1735CFF-AACB-420D-86EC-6729ED7899E4}" srcOrd="0" destOrd="0" presId="urn:microsoft.com/office/officeart/2008/layout/LinedList"/>
    <dgm:cxn modelId="{D05E89E4-0C99-4D96-A90F-35B2E06FF483}" type="presOf" srcId="{B2F49A48-2271-4502-BF82-275A54394511}" destId="{3BB263B5-C98B-45E6-AA8F-65ECE11FA2CC}" srcOrd="0" destOrd="0" presId="urn:microsoft.com/office/officeart/2008/layout/LinedList"/>
    <dgm:cxn modelId="{305776FA-9A01-4257-80E0-FAA2B9FEA9BA}" type="presOf" srcId="{960E83BD-262F-4B49-A468-F3FC1AAD8B63}" destId="{2DFC31FB-8E91-42D7-A0C5-44F77FACF493}" srcOrd="0" destOrd="0" presId="urn:microsoft.com/office/officeart/2008/layout/LinedList"/>
    <dgm:cxn modelId="{98192659-191A-4A4C-A7AC-E46CD6C9631A}" type="presParOf" srcId="{4C3B3321-0D32-44C2-B5E1-00FF57B98447}" destId="{A5B90059-6D38-4021-B265-64BC43FBC29D}" srcOrd="0" destOrd="0" presId="urn:microsoft.com/office/officeart/2008/layout/LinedList"/>
    <dgm:cxn modelId="{7B9E18A4-FA43-40D5-A715-D631AAD3DC7C}" type="presParOf" srcId="{4C3B3321-0D32-44C2-B5E1-00FF57B98447}" destId="{34C9C8F9-4DA8-47B7-9357-26C2D0F0D988}" srcOrd="1" destOrd="0" presId="urn:microsoft.com/office/officeart/2008/layout/LinedList"/>
    <dgm:cxn modelId="{C75E9470-9946-4617-B142-41C85DB8BD2E}" type="presParOf" srcId="{34C9C8F9-4DA8-47B7-9357-26C2D0F0D988}" destId="{3BB263B5-C98B-45E6-AA8F-65ECE11FA2CC}" srcOrd="0" destOrd="0" presId="urn:microsoft.com/office/officeart/2008/layout/LinedList"/>
    <dgm:cxn modelId="{DFC63908-0684-4D33-AFEE-02267F97E592}" type="presParOf" srcId="{34C9C8F9-4DA8-47B7-9357-26C2D0F0D988}" destId="{B8230212-96B2-4B0B-9A5E-BDA11015358F}" srcOrd="1" destOrd="0" presId="urn:microsoft.com/office/officeart/2008/layout/LinedList"/>
    <dgm:cxn modelId="{3DA0A8BC-A591-410F-B37B-C00D1712BB34}" type="presParOf" srcId="{4C3B3321-0D32-44C2-B5E1-00FF57B98447}" destId="{EA6A54F0-33BD-4046-AB03-49740A06A094}" srcOrd="2" destOrd="0" presId="urn:microsoft.com/office/officeart/2008/layout/LinedList"/>
    <dgm:cxn modelId="{554976E6-E29C-4780-9F9D-6DABAD873B73}" type="presParOf" srcId="{4C3B3321-0D32-44C2-B5E1-00FF57B98447}" destId="{C0AFF222-4598-4744-9CBA-C2E7917E244B}" srcOrd="3" destOrd="0" presId="urn:microsoft.com/office/officeart/2008/layout/LinedList"/>
    <dgm:cxn modelId="{054537F9-000A-4BB2-8338-AFED448CD58E}" type="presParOf" srcId="{C0AFF222-4598-4744-9CBA-C2E7917E244B}" destId="{F1735CFF-AACB-420D-86EC-6729ED7899E4}" srcOrd="0" destOrd="0" presId="urn:microsoft.com/office/officeart/2008/layout/LinedList"/>
    <dgm:cxn modelId="{17F4567B-54A6-4FFE-A833-0F9464F131DA}" type="presParOf" srcId="{C0AFF222-4598-4744-9CBA-C2E7917E244B}" destId="{0D4BD35A-3D86-4901-A400-B5DF4A1D2704}" srcOrd="1" destOrd="0" presId="urn:microsoft.com/office/officeart/2008/layout/LinedList"/>
    <dgm:cxn modelId="{5994E569-A17D-4C16-AE78-174E65010B8D}" type="presParOf" srcId="{4C3B3321-0D32-44C2-B5E1-00FF57B98447}" destId="{575C9E1F-E4F6-4A9A-8330-F02689619E77}" srcOrd="4" destOrd="0" presId="urn:microsoft.com/office/officeart/2008/layout/LinedList"/>
    <dgm:cxn modelId="{C97E520B-6470-45AF-91C3-E9BBC1B0FBB2}" type="presParOf" srcId="{4C3B3321-0D32-44C2-B5E1-00FF57B98447}" destId="{E2DFEEC5-F97A-4DDA-9A4D-858A1118897C}" srcOrd="5" destOrd="0" presId="urn:microsoft.com/office/officeart/2008/layout/LinedList"/>
    <dgm:cxn modelId="{13DE1BF1-506D-4BB2-A91F-586BD5085DF0}" type="presParOf" srcId="{E2DFEEC5-F97A-4DDA-9A4D-858A1118897C}" destId="{2DFC31FB-8E91-42D7-A0C5-44F77FACF493}" srcOrd="0" destOrd="0" presId="urn:microsoft.com/office/officeart/2008/layout/LinedList"/>
    <dgm:cxn modelId="{BF32EEB5-08FE-4F47-A3FD-3716FEE05AE6}" type="presParOf" srcId="{E2DFEEC5-F97A-4DDA-9A4D-858A1118897C}" destId="{7CC200A5-E4B5-4474-BB43-346DD351D39C}" srcOrd="1" destOrd="0" presId="urn:microsoft.com/office/officeart/2008/layout/LinedList"/>
    <dgm:cxn modelId="{ED354DBF-88C1-4FFF-905C-63BD8335D8D1}" type="presParOf" srcId="{4C3B3321-0D32-44C2-B5E1-00FF57B98447}" destId="{6A63B6BA-ACE9-47EB-A2E4-994EB3E387D1}" srcOrd="6" destOrd="0" presId="urn:microsoft.com/office/officeart/2008/layout/LinedList"/>
    <dgm:cxn modelId="{86985877-3E2B-4B8F-BC90-2F6DD6C8164A}" type="presParOf" srcId="{4C3B3321-0D32-44C2-B5E1-00FF57B98447}" destId="{634656AA-D9D4-4A88-8462-0B8BCCAFEC6F}" srcOrd="7" destOrd="0" presId="urn:microsoft.com/office/officeart/2008/layout/LinedList"/>
    <dgm:cxn modelId="{C7BCED41-4AFF-4D52-B99B-62209F9C099D}" type="presParOf" srcId="{634656AA-D9D4-4A88-8462-0B8BCCAFEC6F}" destId="{232AD696-977A-4863-82A1-908A64E76C21}" srcOrd="0" destOrd="0" presId="urn:microsoft.com/office/officeart/2008/layout/LinedList"/>
    <dgm:cxn modelId="{FF35DEDA-A6AA-4E03-8E54-F58863FC0A50}" type="presParOf" srcId="{634656AA-D9D4-4A88-8462-0B8BCCAFEC6F}" destId="{639B109A-B12E-4F05-8B1F-E32D1CB45797}" srcOrd="1" destOrd="0" presId="urn:microsoft.com/office/officeart/2008/layout/LinedList"/>
    <dgm:cxn modelId="{DF627296-AE19-4BB4-8D78-F3145C8F880D}" type="presParOf" srcId="{4C3B3321-0D32-44C2-B5E1-00FF57B98447}" destId="{D359DBEA-1192-4E8D-A8A4-AE08A1DB51A9}" srcOrd="8" destOrd="0" presId="urn:microsoft.com/office/officeart/2008/layout/LinedList"/>
    <dgm:cxn modelId="{7BA0D98F-A55D-445D-B55A-CAD421D70BCC}" type="presParOf" srcId="{4C3B3321-0D32-44C2-B5E1-00FF57B98447}" destId="{DCBB3F01-3DA5-484C-952B-CAAC9A360647}" srcOrd="9" destOrd="0" presId="urn:microsoft.com/office/officeart/2008/layout/LinedList"/>
    <dgm:cxn modelId="{28934966-C10E-4195-834C-DF0DF5B0F0B2}" type="presParOf" srcId="{DCBB3F01-3DA5-484C-952B-CAAC9A360647}" destId="{43864148-AFFF-44AA-BDD8-8CFD8645E71B}" srcOrd="0" destOrd="0" presId="urn:microsoft.com/office/officeart/2008/layout/LinedList"/>
    <dgm:cxn modelId="{109CB436-DAD2-468F-9CD8-193B0153DFEB}" type="presParOf" srcId="{DCBB3F01-3DA5-484C-952B-CAAC9A360647}" destId="{67F857A2-0EE4-4BE3-AB8A-598FC8768385}" srcOrd="1" destOrd="0" presId="urn:microsoft.com/office/officeart/2008/layout/LinedList"/>
    <dgm:cxn modelId="{D9E2D878-F73F-4357-A1ED-9D29BCC6C97D}" type="presParOf" srcId="{4C3B3321-0D32-44C2-B5E1-00FF57B98447}" destId="{EE9F5F91-9CAA-47F3-BF93-9402A26CF45A}" srcOrd="10" destOrd="0" presId="urn:microsoft.com/office/officeart/2008/layout/LinedList"/>
    <dgm:cxn modelId="{A6563919-D66E-4878-A616-51D121C7DD57}" type="presParOf" srcId="{4C3B3321-0D32-44C2-B5E1-00FF57B98447}" destId="{9A41A651-507A-4F73-BBDE-6EC67263A2BA}" srcOrd="11" destOrd="0" presId="urn:microsoft.com/office/officeart/2008/layout/LinedList"/>
    <dgm:cxn modelId="{B19671FF-28F4-49B5-BA03-220CE1510E3E}" type="presParOf" srcId="{9A41A651-507A-4F73-BBDE-6EC67263A2BA}" destId="{C3A3DDA1-03D9-4A52-98D3-13BB13389324}" srcOrd="0" destOrd="0" presId="urn:microsoft.com/office/officeart/2008/layout/LinedList"/>
    <dgm:cxn modelId="{DBBEA2B3-AC83-459A-9146-1D8BBE0D8D88}" type="presParOf" srcId="{9A41A651-507A-4F73-BBDE-6EC67263A2BA}" destId="{1BAEAD60-98E1-419B-8D6D-C92B9BA2036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7456A-BDEC-40E7-9AF3-A4C862578FFA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6F20F0F-F505-46EB-9763-F22D4202A6C8}">
      <dgm:prSet/>
      <dgm:spPr/>
      <dgm:t>
        <a:bodyPr/>
        <a:lstStyle/>
        <a:p>
          <a:r>
            <a:rPr lang="hu-HU"/>
            <a:t>Acél tervező modulról általában </a:t>
          </a:r>
          <a:endParaRPr lang="en-US"/>
        </a:p>
      </dgm:t>
    </dgm:pt>
    <dgm:pt modelId="{08AEB7AB-6895-48CE-8F1C-EF29499B02EB}" type="parTrans" cxnId="{3AB445F2-2D3A-476A-BAD2-96BBD4958E01}">
      <dgm:prSet/>
      <dgm:spPr/>
      <dgm:t>
        <a:bodyPr/>
        <a:lstStyle/>
        <a:p>
          <a:endParaRPr lang="en-US"/>
        </a:p>
      </dgm:t>
    </dgm:pt>
    <dgm:pt modelId="{721DD7A5-B595-4780-87BE-20F2A85431E6}" type="sibTrans" cxnId="{3AB445F2-2D3A-476A-BAD2-96BBD4958E01}">
      <dgm:prSet/>
      <dgm:spPr/>
      <dgm:t>
        <a:bodyPr/>
        <a:lstStyle/>
        <a:p>
          <a:endParaRPr lang="en-US"/>
        </a:p>
      </dgm:t>
    </dgm:pt>
    <dgm:pt modelId="{31056040-701E-4605-8962-4DA6637F1752}">
      <dgm:prSet/>
      <dgm:spPr/>
      <dgm:t>
        <a:bodyPr/>
        <a:lstStyle/>
        <a:p>
          <a:r>
            <a:rPr lang="hu-HU"/>
            <a:t>Kapcsolatok tervezése</a:t>
          </a:r>
          <a:endParaRPr lang="en-US"/>
        </a:p>
      </dgm:t>
    </dgm:pt>
    <dgm:pt modelId="{CD4427B5-14AE-4A92-B7D6-F8BE4A97AB69}" type="parTrans" cxnId="{8021014C-9933-4EE1-ACD5-FBEAE5937338}">
      <dgm:prSet/>
      <dgm:spPr/>
      <dgm:t>
        <a:bodyPr/>
        <a:lstStyle/>
        <a:p>
          <a:endParaRPr lang="en-US"/>
        </a:p>
      </dgm:t>
    </dgm:pt>
    <dgm:pt modelId="{89095548-34A3-4245-AFB2-33CFB7911E06}" type="sibTrans" cxnId="{8021014C-9933-4EE1-ACD5-FBEAE5937338}">
      <dgm:prSet/>
      <dgm:spPr/>
      <dgm:t>
        <a:bodyPr/>
        <a:lstStyle/>
        <a:p>
          <a:endParaRPr lang="en-US"/>
        </a:p>
      </dgm:t>
    </dgm:pt>
    <dgm:pt modelId="{AA3F9ABA-5F8F-4D31-A297-08F4744FD523}">
      <dgm:prSet/>
      <dgm:spPr/>
      <dgm:t>
        <a:bodyPr/>
        <a:lstStyle/>
        <a:p>
          <a:r>
            <a:rPr lang="hu-HU"/>
            <a:t>Fáradások vizsgálata </a:t>
          </a:r>
          <a:endParaRPr lang="en-US"/>
        </a:p>
      </dgm:t>
    </dgm:pt>
    <dgm:pt modelId="{B5692A7F-D6F8-452E-A67E-701C3BF5D97A}" type="parTrans" cxnId="{C11CC511-C5E1-483F-ADF9-3BD3C0D62139}">
      <dgm:prSet/>
      <dgm:spPr/>
      <dgm:t>
        <a:bodyPr/>
        <a:lstStyle/>
        <a:p>
          <a:endParaRPr lang="en-US"/>
        </a:p>
      </dgm:t>
    </dgm:pt>
    <dgm:pt modelId="{CB644F28-0669-4EE7-9655-4294B3D61B03}" type="sibTrans" cxnId="{C11CC511-C5E1-483F-ADF9-3BD3C0D62139}">
      <dgm:prSet/>
      <dgm:spPr/>
      <dgm:t>
        <a:bodyPr/>
        <a:lstStyle/>
        <a:p>
          <a:endParaRPr lang="en-US"/>
        </a:p>
      </dgm:t>
    </dgm:pt>
    <dgm:pt modelId="{B2577322-FA0A-452C-9E29-8EF7AF3A1C65}">
      <dgm:prSet/>
      <dgm:spPr/>
      <dgm:t>
        <a:bodyPr/>
        <a:lstStyle/>
        <a:p>
          <a:r>
            <a:rPr lang="hu-HU"/>
            <a:t>Valami</a:t>
          </a:r>
          <a:endParaRPr lang="en-US"/>
        </a:p>
      </dgm:t>
    </dgm:pt>
    <dgm:pt modelId="{69CC3EF4-03C7-4E2E-9156-47847E3BBEAD}" type="parTrans" cxnId="{03FAA52A-617E-407B-801A-7E51DC577255}">
      <dgm:prSet/>
      <dgm:spPr/>
      <dgm:t>
        <a:bodyPr/>
        <a:lstStyle/>
        <a:p>
          <a:endParaRPr lang="en-US"/>
        </a:p>
      </dgm:t>
    </dgm:pt>
    <dgm:pt modelId="{35CC6AFC-F4A5-44E0-827E-E5DA405F22FD}" type="sibTrans" cxnId="{03FAA52A-617E-407B-801A-7E51DC577255}">
      <dgm:prSet/>
      <dgm:spPr/>
      <dgm:t>
        <a:bodyPr/>
        <a:lstStyle/>
        <a:p>
          <a:endParaRPr lang="en-US"/>
        </a:p>
      </dgm:t>
    </dgm:pt>
    <dgm:pt modelId="{D23867CF-5316-470E-833C-C360D8D1CD86}" type="pres">
      <dgm:prSet presAssocID="{39F7456A-BDEC-40E7-9AF3-A4C862578FFA}" presName="vert0" presStyleCnt="0">
        <dgm:presLayoutVars>
          <dgm:dir/>
          <dgm:animOne val="branch"/>
          <dgm:animLvl val="lvl"/>
        </dgm:presLayoutVars>
      </dgm:prSet>
      <dgm:spPr/>
    </dgm:pt>
    <dgm:pt modelId="{CC8E7263-41D9-4F67-A2CF-CE13588E2712}" type="pres">
      <dgm:prSet presAssocID="{F6F20F0F-F505-46EB-9763-F22D4202A6C8}" presName="thickLine" presStyleLbl="alignNode1" presStyleIdx="0" presStyleCnt="4"/>
      <dgm:spPr/>
    </dgm:pt>
    <dgm:pt modelId="{0AE79AAF-A92B-4247-9DAF-00FD95EDE6AF}" type="pres">
      <dgm:prSet presAssocID="{F6F20F0F-F505-46EB-9763-F22D4202A6C8}" presName="horz1" presStyleCnt="0"/>
      <dgm:spPr/>
    </dgm:pt>
    <dgm:pt modelId="{806319EE-FF0D-4802-96EE-44FB48F094CE}" type="pres">
      <dgm:prSet presAssocID="{F6F20F0F-F505-46EB-9763-F22D4202A6C8}" presName="tx1" presStyleLbl="revTx" presStyleIdx="0" presStyleCnt="4"/>
      <dgm:spPr/>
    </dgm:pt>
    <dgm:pt modelId="{35FB6503-8FC0-4B44-8EB4-26C0AA9B20F7}" type="pres">
      <dgm:prSet presAssocID="{F6F20F0F-F505-46EB-9763-F22D4202A6C8}" presName="vert1" presStyleCnt="0"/>
      <dgm:spPr/>
    </dgm:pt>
    <dgm:pt modelId="{0F1E9666-C259-4007-86A8-4860074EAA61}" type="pres">
      <dgm:prSet presAssocID="{31056040-701E-4605-8962-4DA6637F1752}" presName="thickLine" presStyleLbl="alignNode1" presStyleIdx="1" presStyleCnt="4"/>
      <dgm:spPr/>
    </dgm:pt>
    <dgm:pt modelId="{34AE79AC-8CCE-4973-A141-3088C33871A0}" type="pres">
      <dgm:prSet presAssocID="{31056040-701E-4605-8962-4DA6637F1752}" presName="horz1" presStyleCnt="0"/>
      <dgm:spPr/>
    </dgm:pt>
    <dgm:pt modelId="{68CEB0B4-EE79-4982-8A34-04AF389B9771}" type="pres">
      <dgm:prSet presAssocID="{31056040-701E-4605-8962-4DA6637F1752}" presName="tx1" presStyleLbl="revTx" presStyleIdx="1" presStyleCnt="4"/>
      <dgm:spPr/>
    </dgm:pt>
    <dgm:pt modelId="{25D72F07-DD70-4DA1-9996-BAD71A27AB49}" type="pres">
      <dgm:prSet presAssocID="{31056040-701E-4605-8962-4DA6637F1752}" presName="vert1" presStyleCnt="0"/>
      <dgm:spPr/>
    </dgm:pt>
    <dgm:pt modelId="{5C8453AA-73F4-4345-9F8D-80A9721041B5}" type="pres">
      <dgm:prSet presAssocID="{AA3F9ABA-5F8F-4D31-A297-08F4744FD523}" presName="thickLine" presStyleLbl="alignNode1" presStyleIdx="2" presStyleCnt="4"/>
      <dgm:spPr/>
    </dgm:pt>
    <dgm:pt modelId="{5C517D05-64BB-469C-902A-2F1BF499789D}" type="pres">
      <dgm:prSet presAssocID="{AA3F9ABA-5F8F-4D31-A297-08F4744FD523}" presName="horz1" presStyleCnt="0"/>
      <dgm:spPr/>
    </dgm:pt>
    <dgm:pt modelId="{FBB1E6CD-E6B9-4064-A5E0-20C808230052}" type="pres">
      <dgm:prSet presAssocID="{AA3F9ABA-5F8F-4D31-A297-08F4744FD523}" presName="tx1" presStyleLbl="revTx" presStyleIdx="2" presStyleCnt="4"/>
      <dgm:spPr/>
    </dgm:pt>
    <dgm:pt modelId="{BA10DFF7-BC97-4432-9EE1-4F58F96CC839}" type="pres">
      <dgm:prSet presAssocID="{AA3F9ABA-5F8F-4D31-A297-08F4744FD523}" presName="vert1" presStyleCnt="0"/>
      <dgm:spPr/>
    </dgm:pt>
    <dgm:pt modelId="{C9D16F0E-BD43-4700-B09E-29DC3CA6ADEC}" type="pres">
      <dgm:prSet presAssocID="{B2577322-FA0A-452C-9E29-8EF7AF3A1C65}" presName="thickLine" presStyleLbl="alignNode1" presStyleIdx="3" presStyleCnt="4"/>
      <dgm:spPr/>
    </dgm:pt>
    <dgm:pt modelId="{E0BF4774-2373-4F9F-BDB1-DC5E752B9556}" type="pres">
      <dgm:prSet presAssocID="{B2577322-FA0A-452C-9E29-8EF7AF3A1C65}" presName="horz1" presStyleCnt="0"/>
      <dgm:spPr/>
    </dgm:pt>
    <dgm:pt modelId="{350CA0E6-63D7-4003-8459-828B401625FE}" type="pres">
      <dgm:prSet presAssocID="{B2577322-FA0A-452C-9E29-8EF7AF3A1C65}" presName="tx1" presStyleLbl="revTx" presStyleIdx="3" presStyleCnt="4"/>
      <dgm:spPr/>
    </dgm:pt>
    <dgm:pt modelId="{5B289A23-EE84-4C54-99CB-89F34EE07F62}" type="pres">
      <dgm:prSet presAssocID="{B2577322-FA0A-452C-9E29-8EF7AF3A1C65}" presName="vert1" presStyleCnt="0"/>
      <dgm:spPr/>
    </dgm:pt>
  </dgm:ptLst>
  <dgm:cxnLst>
    <dgm:cxn modelId="{F644A002-4904-48E4-91DF-DEC1A7633A1E}" type="presOf" srcId="{39F7456A-BDEC-40E7-9AF3-A4C862578FFA}" destId="{D23867CF-5316-470E-833C-C360D8D1CD86}" srcOrd="0" destOrd="0" presId="urn:microsoft.com/office/officeart/2008/layout/LinedList"/>
    <dgm:cxn modelId="{C11CC511-C5E1-483F-ADF9-3BD3C0D62139}" srcId="{39F7456A-BDEC-40E7-9AF3-A4C862578FFA}" destId="{AA3F9ABA-5F8F-4D31-A297-08F4744FD523}" srcOrd="2" destOrd="0" parTransId="{B5692A7F-D6F8-452E-A67E-701C3BF5D97A}" sibTransId="{CB644F28-0669-4EE7-9655-4294B3D61B03}"/>
    <dgm:cxn modelId="{03FAA52A-617E-407B-801A-7E51DC577255}" srcId="{39F7456A-BDEC-40E7-9AF3-A4C862578FFA}" destId="{B2577322-FA0A-452C-9E29-8EF7AF3A1C65}" srcOrd="3" destOrd="0" parTransId="{69CC3EF4-03C7-4E2E-9156-47847E3BBEAD}" sibTransId="{35CC6AFC-F4A5-44E0-827E-E5DA405F22FD}"/>
    <dgm:cxn modelId="{74F6E739-1A06-4F5C-8ABF-79CBDA2F4469}" type="presOf" srcId="{F6F20F0F-F505-46EB-9763-F22D4202A6C8}" destId="{806319EE-FF0D-4802-96EE-44FB48F094CE}" srcOrd="0" destOrd="0" presId="urn:microsoft.com/office/officeart/2008/layout/LinedList"/>
    <dgm:cxn modelId="{6578635D-2583-490C-8361-AE6180D228FE}" type="presOf" srcId="{B2577322-FA0A-452C-9E29-8EF7AF3A1C65}" destId="{350CA0E6-63D7-4003-8459-828B401625FE}" srcOrd="0" destOrd="0" presId="urn:microsoft.com/office/officeart/2008/layout/LinedList"/>
    <dgm:cxn modelId="{8021014C-9933-4EE1-ACD5-FBEAE5937338}" srcId="{39F7456A-BDEC-40E7-9AF3-A4C862578FFA}" destId="{31056040-701E-4605-8962-4DA6637F1752}" srcOrd="1" destOrd="0" parTransId="{CD4427B5-14AE-4A92-B7D6-F8BE4A97AB69}" sibTransId="{89095548-34A3-4245-AFB2-33CFB7911E06}"/>
    <dgm:cxn modelId="{36F49451-9752-4C9F-8106-CBAF1454EB6E}" type="presOf" srcId="{AA3F9ABA-5F8F-4D31-A297-08F4744FD523}" destId="{FBB1E6CD-E6B9-4064-A5E0-20C808230052}" srcOrd="0" destOrd="0" presId="urn:microsoft.com/office/officeart/2008/layout/LinedList"/>
    <dgm:cxn modelId="{2462717D-5FB4-4EBB-918A-A47D48F2F946}" type="presOf" srcId="{31056040-701E-4605-8962-4DA6637F1752}" destId="{68CEB0B4-EE79-4982-8A34-04AF389B9771}" srcOrd="0" destOrd="0" presId="urn:microsoft.com/office/officeart/2008/layout/LinedList"/>
    <dgm:cxn modelId="{3AB445F2-2D3A-476A-BAD2-96BBD4958E01}" srcId="{39F7456A-BDEC-40E7-9AF3-A4C862578FFA}" destId="{F6F20F0F-F505-46EB-9763-F22D4202A6C8}" srcOrd="0" destOrd="0" parTransId="{08AEB7AB-6895-48CE-8F1C-EF29499B02EB}" sibTransId="{721DD7A5-B595-4780-87BE-20F2A85431E6}"/>
    <dgm:cxn modelId="{585C4F7A-8695-4F09-B00C-562A1BF45CD9}" type="presParOf" srcId="{D23867CF-5316-470E-833C-C360D8D1CD86}" destId="{CC8E7263-41D9-4F67-A2CF-CE13588E2712}" srcOrd="0" destOrd="0" presId="urn:microsoft.com/office/officeart/2008/layout/LinedList"/>
    <dgm:cxn modelId="{B7A9C6AB-34D9-4471-A424-20CC30C57CF1}" type="presParOf" srcId="{D23867CF-5316-470E-833C-C360D8D1CD86}" destId="{0AE79AAF-A92B-4247-9DAF-00FD95EDE6AF}" srcOrd="1" destOrd="0" presId="urn:microsoft.com/office/officeart/2008/layout/LinedList"/>
    <dgm:cxn modelId="{8ABDDA08-9B3D-442A-906A-B83E936CD164}" type="presParOf" srcId="{0AE79AAF-A92B-4247-9DAF-00FD95EDE6AF}" destId="{806319EE-FF0D-4802-96EE-44FB48F094CE}" srcOrd="0" destOrd="0" presId="urn:microsoft.com/office/officeart/2008/layout/LinedList"/>
    <dgm:cxn modelId="{B8106A38-352F-470C-9588-4F30CA520F94}" type="presParOf" srcId="{0AE79AAF-A92B-4247-9DAF-00FD95EDE6AF}" destId="{35FB6503-8FC0-4B44-8EB4-26C0AA9B20F7}" srcOrd="1" destOrd="0" presId="urn:microsoft.com/office/officeart/2008/layout/LinedList"/>
    <dgm:cxn modelId="{2C424F33-0FAF-4078-ABB3-765C56486569}" type="presParOf" srcId="{D23867CF-5316-470E-833C-C360D8D1CD86}" destId="{0F1E9666-C259-4007-86A8-4860074EAA61}" srcOrd="2" destOrd="0" presId="urn:microsoft.com/office/officeart/2008/layout/LinedList"/>
    <dgm:cxn modelId="{BC82AB3B-1814-4B44-8413-818C523E987F}" type="presParOf" srcId="{D23867CF-5316-470E-833C-C360D8D1CD86}" destId="{34AE79AC-8CCE-4973-A141-3088C33871A0}" srcOrd="3" destOrd="0" presId="urn:microsoft.com/office/officeart/2008/layout/LinedList"/>
    <dgm:cxn modelId="{7BA5D49D-3C91-4261-9952-2B289ECA91FB}" type="presParOf" srcId="{34AE79AC-8CCE-4973-A141-3088C33871A0}" destId="{68CEB0B4-EE79-4982-8A34-04AF389B9771}" srcOrd="0" destOrd="0" presId="urn:microsoft.com/office/officeart/2008/layout/LinedList"/>
    <dgm:cxn modelId="{48A5A1BF-D93D-4A21-80F8-F8E5BA5A00B8}" type="presParOf" srcId="{34AE79AC-8CCE-4973-A141-3088C33871A0}" destId="{25D72F07-DD70-4DA1-9996-BAD71A27AB49}" srcOrd="1" destOrd="0" presId="urn:microsoft.com/office/officeart/2008/layout/LinedList"/>
    <dgm:cxn modelId="{9502C4CC-25A2-4699-84A7-BA17F0B12ABD}" type="presParOf" srcId="{D23867CF-5316-470E-833C-C360D8D1CD86}" destId="{5C8453AA-73F4-4345-9F8D-80A9721041B5}" srcOrd="4" destOrd="0" presId="urn:microsoft.com/office/officeart/2008/layout/LinedList"/>
    <dgm:cxn modelId="{D73F18C6-0EAC-4B95-BB1E-94D2154DC295}" type="presParOf" srcId="{D23867CF-5316-470E-833C-C360D8D1CD86}" destId="{5C517D05-64BB-469C-902A-2F1BF499789D}" srcOrd="5" destOrd="0" presId="urn:microsoft.com/office/officeart/2008/layout/LinedList"/>
    <dgm:cxn modelId="{23CBFCC2-6DD2-46EB-9004-278EBF62FE35}" type="presParOf" srcId="{5C517D05-64BB-469C-902A-2F1BF499789D}" destId="{FBB1E6CD-E6B9-4064-A5E0-20C808230052}" srcOrd="0" destOrd="0" presId="urn:microsoft.com/office/officeart/2008/layout/LinedList"/>
    <dgm:cxn modelId="{A221CE4B-D8DA-4EDA-B0DC-A3072989C933}" type="presParOf" srcId="{5C517D05-64BB-469C-902A-2F1BF499789D}" destId="{BA10DFF7-BC97-4432-9EE1-4F58F96CC839}" srcOrd="1" destOrd="0" presId="urn:microsoft.com/office/officeart/2008/layout/LinedList"/>
    <dgm:cxn modelId="{1ED065BB-02AF-4FEA-A34B-2FE293282A4E}" type="presParOf" srcId="{D23867CF-5316-470E-833C-C360D8D1CD86}" destId="{C9D16F0E-BD43-4700-B09E-29DC3CA6ADEC}" srcOrd="6" destOrd="0" presId="urn:microsoft.com/office/officeart/2008/layout/LinedList"/>
    <dgm:cxn modelId="{5B9D2F9C-F0CE-44D3-AE4D-689B065450B0}" type="presParOf" srcId="{D23867CF-5316-470E-833C-C360D8D1CD86}" destId="{E0BF4774-2373-4F9F-BDB1-DC5E752B9556}" srcOrd="7" destOrd="0" presId="urn:microsoft.com/office/officeart/2008/layout/LinedList"/>
    <dgm:cxn modelId="{F30A7DC8-671B-4D18-A584-145A6403E4BB}" type="presParOf" srcId="{E0BF4774-2373-4F9F-BDB1-DC5E752B9556}" destId="{350CA0E6-63D7-4003-8459-828B401625FE}" srcOrd="0" destOrd="0" presId="urn:microsoft.com/office/officeart/2008/layout/LinedList"/>
    <dgm:cxn modelId="{F458F83A-3919-446E-A60C-E5EB5480152D}" type="presParOf" srcId="{E0BF4774-2373-4F9F-BDB1-DC5E752B9556}" destId="{5B289A23-EE84-4C54-99CB-89F34EE07F6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7B7EC-9F74-424D-A8B3-8432B9D8BB85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85D1239F-594A-497B-955C-F428BA8EC038}">
      <dgm:prSet/>
      <dgm:spPr/>
      <dgm:t>
        <a:bodyPr/>
        <a:lstStyle/>
        <a:p>
          <a:r>
            <a:rPr lang="hu-HU"/>
            <a:t>Kihajlás számítás</a:t>
          </a:r>
          <a:endParaRPr lang="en-US"/>
        </a:p>
      </dgm:t>
    </dgm:pt>
    <dgm:pt modelId="{7601A0E5-E0E7-4C99-B11A-52EA2A35FB8E}" type="parTrans" cxnId="{FC0DB0AE-5FB8-4D08-84D6-2CF59C96E81F}">
      <dgm:prSet/>
      <dgm:spPr/>
      <dgm:t>
        <a:bodyPr/>
        <a:lstStyle/>
        <a:p>
          <a:endParaRPr lang="en-US"/>
        </a:p>
      </dgm:t>
    </dgm:pt>
    <dgm:pt modelId="{5769CEE9-7320-46DF-AF66-120F4B0CB031}" type="sibTrans" cxnId="{FC0DB0AE-5FB8-4D08-84D6-2CF59C96E81F}">
      <dgm:prSet/>
      <dgm:spPr/>
      <dgm:t>
        <a:bodyPr/>
        <a:lstStyle/>
        <a:p>
          <a:endParaRPr lang="en-US"/>
        </a:p>
      </dgm:t>
    </dgm:pt>
    <dgm:pt modelId="{AFE0614F-E650-498E-B3F4-22E5C93BAF50}">
      <dgm:prSet/>
      <dgm:spPr/>
      <dgm:t>
        <a:bodyPr/>
        <a:lstStyle/>
        <a:p>
          <a:r>
            <a:rPr lang="hu-HU"/>
            <a:t>Rezgés terhek általában</a:t>
          </a:r>
          <a:endParaRPr lang="en-US"/>
        </a:p>
      </dgm:t>
    </dgm:pt>
    <dgm:pt modelId="{579F20A3-FE67-4C9A-8D2E-97DE847AFA82}" type="parTrans" cxnId="{5D4F744D-210B-4704-B078-D3137158208C}">
      <dgm:prSet/>
      <dgm:spPr/>
      <dgm:t>
        <a:bodyPr/>
        <a:lstStyle/>
        <a:p>
          <a:endParaRPr lang="en-US"/>
        </a:p>
      </dgm:t>
    </dgm:pt>
    <dgm:pt modelId="{01C42122-8E7C-4035-B694-6EB9981E0484}" type="sibTrans" cxnId="{5D4F744D-210B-4704-B078-D3137158208C}">
      <dgm:prSet/>
      <dgm:spPr/>
      <dgm:t>
        <a:bodyPr/>
        <a:lstStyle/>
        <a:p>
          <a:endParaRPr lang="en-US"/>
        </a:p>
      </dgm:t>
    </dgm:pt>
    <dgm:pt modelId="{14238525-29AB-4DAB-AFFB-986709F74DDF}">
      <dgm:prSet/>
      <dgm:spPr/>
      <dgm:t>
        <a:bodyPr/>
        <a:lstStyle/>
        <a:p>
          <a:r>
            <a:rPr lang="hu-HU"/>
            <a:t>Földrengésterhek</a:t>
          </a:r>
          <a:endParaRPr lang="en-US"/>
        </a:p>
      </dgm:t>
    </dgm:pt>
    <dgm:pt modelId="{A73E31A7-F641-464B-9EAB-69E6539D46F6}" type="parTrans" cxnId="{9C01A7B1-9F0A-4A8A-82A2-EA8AB7BCAE95}">
      <dgm:prSet/>
      <dgm:spPr/>
      <dgm:t>
        <a:bodyPr/>
        <a:lstStyle/>
        <a:p>
          <a:endParaRPr lang="en-US"/>
        </a:p>
      </dgm:t>
    </dgm:pt>
    <dgm:pt modelId="{1C9AAD65-BB43-4E06-93BB-9DAF4593C3CB}" type="sibTrans" cxnId="{9C01A7B1-9F0A-4A8A-82A2-EA8AB7BCAE95}">
      <dgm:prSet/>
      <dgm:spPr/>
      <dgm:t>
        <a:bodyPr/>
        <a:lstStyle/>
        <a:p>
          <a:endParaRPr lang="en-US"/>
        </a:p>
      </dgm:t>
    </dgm:pt>
    <dgm:pt modelId="{E82F7FDE-6F0F-4545-8566-645231882A93}">
      <dgm:prSet/>
      <dgm:spPr/>
      <dgm:t>
        <a:bodyPr/>
        <a:lstStyle/>
        <a:p>
          <a:r>
            <a:rPr lang="hu-HU"/>
            <a:t>Gyalogos dinamika</a:t>
          </a:r>
          <a:endParaRPr lang="en-US"/>
        </a:p>
      </dgm:t>
    </dgm:pt>
    <dgm:pt modelId="{B8589347-32B6-40EE-912B-95A5F0AE1C40}" type="parTrans" cxnId="{66E87F53-D6B9-413D-8068-9907C9CDF4B5}">
      <dgm:prSet/>
      <dgm:spPr/>
      <dgm:t>
        <a:bodyPr/>
        <a:lstStyle/>
        <a:p>
          <a:endParaRPr lang="en-US"/>
        </a:p>
      </dgm:t>
    </dgm:pt>
    <dgm:pt modelId="{E2AC5B32-6A03-4BF2-AC52-D6D16FE96262}" type="sibTrans" cxnId="{66E87F53-D6B9-413D-8068-9907C9CDF4B5}">
      <dgm:prSet/>
      <dgm:spPr/>
      <dgm:t>
        <a:bodyPr/>
        <a:lstStyle/>
        <a:p>
          <a:endParaRPr lang="en-US"/>
        </a:p>
      </dgm:t>
    </dgm:pt>
    <dgm:pt modelId="{B868A5D2-FAB2-43AB-982D-66601AD49CBC}" type="pres">
      <dgm:prSet presAssocID="{C037B7EC-9F74-424D-A8B3-8432B9D8BB85}" presName="vert0" presStyleCnt="0">
        <dgm:presLayoutVars>
          <dgm:dir/>
          <dgm:animOne val="branch"/>
          <dgm:animLvl val="lvl"/>
        </dgm:presLayoutVars>
      </dgm:prSet>
      <dgm:spPr/>
    </dgm:pt>
    <dgm:pt modelId="{914985A5-CF78-47B9-8019-C9E5EBF2B4A2}" type="pres">
      <dgm:prSet presAssocID="{85D1239F-594A-497B-955C-F428BA8EC038}" presName="thickLine" presStyleLbl="alignNode1" presStyleIdx="0" presStyleCnt="4"/>
      <dgm:spPr/>
    </dgm:pt>
    <dgm:pt modelId="{15C64398-92B7-4402-BA4C-9DDB6F3BE9D1}" type="pres">
      <dgm:prSet presAssocID="{85D1239F-594A-497B-955C-F428BA8EC038}" presName="horz1" presStyleCnt="0"/>
      <dgm:spPr/>
    </dgm:pt>
    <dgm:pt modelId="{42C64B2F-6DC0-46C3-A3CC-B4A66FBAFB09}" type="pres">
      <dgm:prSet presAssocID="{85D1239F-594A-497B-955C-F428BA8EC038}" presName="tx1" presStyleLbl="revTx" presStyleIdx="0" presStyleCnt="4"/>
      <dgm:spPr/>
    </dgm:pt>
    <dgm:pt modelId="{971847F4-5CA3-4590-BFC7-7A267731FE6E}" type="pres">
      <dgm:prSet presAssocID="{85D1239F-594A-497B-955C-F428BA8EC038}" presName="vert1" presStyleCnt="0"/>
      <dgm:spPr/>
    </dgm:pt>
    <dgm:pt modelId="{56408DCE-7D68-4CC9-BAC4-CD5DCD943371}" type="pres">
      <dgm:prSet presAssocID="{AFE0614F-E650-498E-B3F4-22E5C93BAF50}" presName="thickLine" presStyleLbl="alignNode1" presStyleIdx="1" presStyleCnt="4"/>
      <dgm:spPr/>
    </dgm:pt>
    <dgm:pt modelId="{EA86DCD2-078D-4C4F-8174-C1D3C74613FC}" type="pres">
      <dgm:prSet presAssocID="{AFE0614F-E650-498E-B3F4-22E5C93BAF50}" presName="horz1" presStyleCnt="0"/>
      <dgm:spPr/>
    </dgm:pt>
    <dgm:pt modelId="{51523A30-60EA-4429-8373-5E30AD5B799A}" type="pres">
      <dgm:prSet presAssocID="{AFE0614F-E650-498E-B3F4-22E5C93BAF50}" presName="tx1" presStyleLbl="revTx" presStyleIdx="1" presStyleCnt="4"/>
      <dgm:spPr/>
    </dgm:pt>
    <dgm:pt modelId="{D77FEF27-82FB-440A-B28A-AF3ABF666B7F}" type="pres">
      <dgm:prSet presAssocID="{AFE0614F-E650-498E-B3F4-22E5C93BAF50}" presName="vert1" presStyleCnt="0"/>
      <dgm:spPr/>
    </dgm:pt>
    <dgm:pt modelId="{C7645283-782D-48F9-A066-F7F2E1B3DBA0}" type="pres">
      <dgm:prSet presAssocID="{14238525-29AB-4DAB-AFFB-986709F74DDF}" presName="thickLine" presStyleLbl="alignNode1" presStyleIdx="2" presStyleCnt="4"/>
      <dgm:spPr/>
    </dgm:pt>
    <dgm:pt modelId="{D7E96972-C9E3-47D7-B7CC-0DC7C28A7792}" type="pres">
      <dgm:prSet presAssocID="{14238525-29AB-4DAB-AFFB-986709F74DDF}" presName="horz1" presStyleCnt="0"/>
      <dgm:spPr/>
    </dgm:pt>
    <dgm:pt modelId="{6FD1569B-EB84-4A94-9A1C-13B2BCD7006C}" type="pres">
      <dgm:prSet presAssocID="{14238525-29AB-4DAB-AFFB-986709F74DDF}" presName="tx1" presStyleLbl="revTx" presStyleIdx="2" presStyleCnt="4"/>
      <dgm:spPr/>
    </dgm:pt>
    <dgm:pt modelId="{41D5C09E-783B-4780-ABCC-60BFC3E4D21C}" type="pres">
      <dgm:prSet presAssocID="{14238525-29AB-4DAB-AFFB-986709F74DDF}" presName="vert1" presStyleCnt="0"/>
      <dgm:spPr/>
    </dgm:pt>
    <dgm:pt modelId="{3E3DE9F7-B852-492C-921E-9388147D465D}" type="pres">
      <dgm:prSet presAssocID="{E82F7FDE-6F0F-4545-8566-645231882A93}" presName="thickLine" presStyleLbl="alignNode1" presStyleIdx="3" presStyleCnt="4"/>
      <dgm:spPr/>
    </dgm:pt>
    <dgm:pt modelId="{5D6AA7EE-EEA0-4951-88AE-542EC957124E}" type="pres">
      <dgm:prSet presAssocID="{E82F7FDE-6F0F-4545-8566-645231882A93}" presName="horz1" presStyleCnt="0"/>
      <dgm:spPr/>
    </dgm:pt>
    <dgm:pt modelId="{B5C3A748-3514-47A6-BFDD-FC4ACB114B11}" type="pres">
      <dgm:prSet presAssocID="{E82F7FDE-6F0F-4545-8566-645231882A93}" presName="tx1" presStyleLbl="revTx" presStyleIdx="3" presStyleCnt="4"/>
      <dgm:spPr/>
    </dgm:pt>
    <dgm:pt modelId="{0D03D6CC-B4AB-4A88-B928-6A202E4EB85C}" type="pres">
      <dgm:prSet presAssocID="{E82F7FDE-6F0F-4545-8566-645231882A93}" presName="vert1" presStyleCnt="0"/>
      <dgm:spPr/>
    </dgm:pt>
  </dgm:ptLst>
  <dgm:cxnLst>
    <dgm:cxn modelId="{D0151612-6226-4BC8-8FEB-258968D45402}" type="presOf" srcId="{AFE0614F-E650-498E-B3F4-22E5C93BAF50}" destId="{51523A30-60EA-4429-8373-5E30AD5B799A}" srcOrd="0" destOrd="0" presId="urn:microsoft.com/office/officeart/2008/layout/LinedList"/>
    <dgm:cxn modelId="{AE17B143-4477-4CE2-B8FF-EB2A270482DB}" type="presOf" srcId="{C037B7EC-9F74-424D-A8B3-8432B9D8BB85}" destId="{B868A5D2-FAB2-43AB-982D-66601AD49CBC}" srcOrd="0" destOrd="0" presId="urn:microsoft.com/office/officeart/2008/layout/LinedList"/>
    <dgm:cxn modelId="{4A9D2947-C141-407F-AD86-D906B1F3AD79}" type="presOf" srcId="{14238525-29AB-4DAB-AFFB-986709F74DDF}" destId="{6FD1569B-EB84-4A94-9A1C-13B2BCD7006C}" srcOrd="0" destOrd="0" presId="urn:microsoft.com/office/officeart/2008/layout/LinedList"/>
    <dgm:cxn modelId="{5D4F744D-210B-4704-B078-D3137158208C}" srcId="{C037B7EC-9F74-424D-A8B3-8432B9D8BB85}" destId="{AFE0614F-E650-498E-B3F4-22E5C93BAF50}" srcOrd="1" destOrd="0" parTransId="{579F20A3-FE67-4C9A-8D2E-97DE847AFA82}" sibTransId="{01C42122-8E7C-4035-B694-6EB9981E0484}"/>
    <dgm:cxn modelId="{66E87F53-D6B9-413D-8068-9907C9CDF4B5}" srcId="{C037B7EC-9F74-424D-A8B3-8432B9D8BB85}" destId="{E82F7FDE-6F0F-4545-8566-645231882A93}" srcOrd="3" destOrd="0" parTransId="{B8589347-32B6-40EE-912B-95A5F0AE1C40}" sibTransId="{E2AC5B32-6A03-4BF2-AC52-D6D16FE96262}"/>
    <dgm:cxn modelId="{FC0DB0AE-5FB8-4D08-84D6-2CF59C96E81F}" srcId="{C037B7EC-9F74-424D-A8B3-8432B9D8BB85}" destId="{85D1239F-594A-497B-955C-F428BA8EC038}" srcOrd="0" destOrd="0" parTransId="{7601A0E5-E0E7-4C99-B11A-52EA2A35FB8E}" sibTransId="{5769CEE9-7320-46DF-AF66-120F4B0CB031}"/>
    <dgm:cxn modelId="{9C01A7B1-9F0A-4A8A-82A2-EA8AB7BCAE95}" srcId="{C037B7EC-9F74-424D-A8B3-8432B9D8BB85}" destId="{14238525-29AB-4DAB-AFFB-986709F74DDF}" srcOrd="2" destOrd="0" parTransId="{A73E31A7-F641-464B-9EAB-69E6539D46F6}" sibTransId="{1C9AAD65-BB43-4E06-93BB-9DAF4593C3CB}"/>
    <dgm:cxn modelId="{22F3F0E1-40BC-48CC-AECF-1321901461BF}" type="presOf" srcId="{E82F7FDE-6F0F-4545-8566-645231882A93}" destId="{B5C3A748-3514-47A6-BFDD-FC4ACB114B11}" srcOrd="0" destOrd="0" presId="urn:microsoft.com/office/officeart/2008/layout/LinedList"/>
    <dgm:cxn modelId="{38E66CF1-EF54-40E7-8C2A-E369ECC7BF2B}" type="presOf" srcId="{85D1239F-594A-497B-955C-F428BA8EC038}" destId="{42C64B2F-6DC0-46C3-A3CC-B4A66FBAFB09}" srcOrd="0" destOrd="0" presId="urn:microsoft.com/office/officeart/2008/layout/LinedList"/>
    <dgm:cxn modelId="{4E3AADF6-8BD6-45EE-BDC6-63EC9293C84B}" type="presParOf" srcId="{B868A5D2-FAB2-43AB-982D-66601AD49CBC}" destId="{914985A5-CF78-47B9-8019-C9E5EBF2B4A2}" srcOrd="0" destOrd="0" presId="urn:microsoft.com/office/officeart/2008/layout/LinedList"/>
    <dgm:cxn modelId="{18057452-CCE4-4B94-834F-979B4527F597}" type="presParOf" srcId="{B868A5D2-FAB2-43AB-982D-66601AD49CBC}" destId="{15C64398-92B7-4402-BA4C-9DDB6F3BE9D1}" srcOrd="1" destOrd="0" presId="urn:microsoft.com/office/officeart/2008/layout/LinedList"/>
    <dgm:cxn modelId="{0A850FE8-41D7-4DEE-9726-D3767EBB8021}" type="presParOf" srcId="{15C64398-92B7-4402-BA4C-9DDB6F3BE9D1}" destId="{42C64B2F-6DC0-46C3-A3CC-B4A66FBAFB09}" srcOrd="0" destOrd="0" presId="urn:microsoft.com/office/officeart/2008/layout/LinedList"/>
    <dgm:cxn modelId="{579BD3F5-3A31-412B-9E08-51E5E6A6BB60}" type="presParOf" srcId="{15C64398-92B7-4402-BA4C-9DDB6F3BE9D1}" destId="{971847F4-5CA3-4590-BFC7-7A267731FE6E}" srcOrd="1" destOrd="0" presId="urn:microsoft.com/office/officeart/2008/layout/LinedList"/>
    <dgm:cxn modelId="{0A919EE6-22EC-4EC0-A348-E4C3FD177001}" type="presParOf" srcId="{B868A5D2-FAB2-43AB-982D-66601AD49CBC}" destId="{56408DCE-7D68-4CC9-BAC4-CD5DCD943371}" srcOrd="2" destOrd="0" presId="urn:microsoft.com/office/officeart/2008/layout/LinedList"/>
    <dgm:cxn modelId="{44C710C8-C55F-4384-BE59-5CE6A5D67C7A}" type="presParOf" srcId="{B868A5D2-FAB2-43AB-982D-66601AD49CBC}" destId="{EA86DCD2-078D-4C4F-8174-C1D3C74613FC}" srcOrd="3" destOrd="0" presId="urn:microsoft.com/office/officeart/2008/layout/LinedList"/>
    <dgm:cxn modelId="{08218722-227C-4E89-B493-89662A7E78C8}" type="presParOf" srcId="{EA86DCD2-078D-4C4F-8174-C1D3C74613FC}" destId="{51523A30-60EA-4429-8373-5E30AD5B799A}" srcOrd="0" destOrd="0" presId="urn:microsoft.com/office/officeart/2008/layout/LinedList"/>
    <dgm:cxn modelId="{1FACD072-BC7A-4EA5-AEDE-ED1217A5426A}" type="presParOf" srcId="{EA86DCD2-078D-4C4F-8174-C1D3C74613FC}" destId="{D77FEF27-82FB-440A-B28A-AF3ABF666B7F}" srcOrd="1" destOrd="0" presId="urn:microsoft.com/office/officeart/2008/layout/LinedList"/>
    <dgm:cxn modelId="{27B02C82-A37F-419A-BC12-A51D439D1562}" type="presParOf" srcId="{B868A5D2-FAB2-43AB-982D-66601AD49CBC}" destId="{C7645283-782D-48F9-A066-F7F2E1B3DBA0}" srcOrd="4" destOrd="0" presId="urn:microsoft.com/office/officeart/2008/layout/LinedList"/>
    <dgm:cxn modelId="{1E3AEBF0-25A1-4F26-8AAE-CC8C59FC0978}" type="presParOf" srcId="{B868A5D2-FAB2-43AB-982D-66601AD49CBC}" destId="{D7E96972-C9E3-47D7-B7CC-0DC7C28A7792}" srcOrd="5" destOrd="0" presId="urn:microsoft.com/office/officeart/2008/layout/LinedList"/>
    <dgm:cxn modelId="{E1528CB5-60C2-445C-BFD3-84A0716F6140}" type="presParOf" srcId="{D7E96972-C9E3-47D7-B7CC-0DC7C28A7792}" destId="{6FD1569B-EB84-4A94-9A1C-13B2BCD7006C}" srcOrd="0" destOrd="0" presId="urn:microsoft.com/office/officeart/2008/layout/LinedList"/>
    <dgm:cxn modelId="{71CD29FB-A5B0-49F4-AC45-C6B3BAE9697E}" type="presParOf" srcId="{D7E96972-C9E3-47D7-B7CC-0DC7C28A7792}" destId="{41D5C09E-783B-4780-ABCC-60BFC3E4D21C}" srcOrd="1" destOrd="0" presId="urn:microsoft.com/office/officeart/2008/layout/LinedList"/>
    <dgm:cxn modelId="{A43FC2BB-9739-4578-94CE-27031336B2F7}" type="presParOf" srcId="{B868A5D2-FAB2-43AB-982D-66601AD49CBC}" destId="{3E3DE9F7-B852-492C-921E-9388147D465D}" srcOrd="6" destOrd="0" presId="urn:microsoft.com/office/officeart/2008/layout/LinedList"/>
    <dgm:cxn modelId="{4C6A6604-48B0-4571-AD7D-59DFEE34655F}" type="presParOf" srcId="{B868A5D2-FAB2-43AB-982D-66601AD49CBC}" destId="{5D6AA7EE-EEA0-4951-88AE-542EC957124E}" srcOrd="7" destOrd="0" presId="urn:microsoft.com/office/officeart/2008/layout/LinedList"/>
    <dgm:cxn modelId="{2B100A70-AC40-417C-AB80-8B13E0A9217E}" type="presParOf" srcId="{5D6AA7EE-EEA0-4951-88AE-542EC957124E}" destId="{B5C3A748-3514-47A6-BFDD-FC4ACB114B11}" srcOrd="0" destOrd="0" presId="urn:microsoft.com/office/officeart/2008/layout/LinedList"/>
    <dgm:cxn modelId="{8D5799BE-5194-4053-A87F-7683D8C1AFA6}" type="presParOf" srcId="{5D6AA7EE-EEA0-4951-88AE-542EC957124E}" destId="{0D03D6CC-B4AB-4A88-B928-6A202E4EB85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9C5018-9774-4B6B-BEFC-FEE6FB822E9A}">
      <dsp:nvSpPr>
        <dsp:cNvPr id="0" name=""/>
        <dsp:cNvSpPr/>
      </dsp:nvSpPr>
      <dsp:spPr>
        <a:xfrm>
          <a:off x="0" y="0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102EDA-CE2D-4CB4-A4CF-BB5C30D1065E}">
      <dsp:nvSpPr>
        <dsp:cNvPr id="0" name=""/>
        <dsp:cNvSpPr/>
      </dsp:nvSpPr>
      <dsp:spPr>
        <a:xfrm>
          <a:off x="0" y="0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Vázas épület statikai váza </a:t>
          </a:r>
          <a:endParaRPr lang="en-US" sz="2000" kern="1200"/>
        </a:p>
      </dsp:txBody>
      <dsp:txXfrm>
        <a:off x="0" y="0"/>
        <a:ext cx="6692748" cy="531877"/>
      </dsp:txXfrm>
    </dsp:sp>
    <dsp:sp modelId="{77EB31D2-FAE0-40B2-AA9B-9E32FBCB91EF}">
      <dsp:nvSpPr>
        <dsp:cNvPr id="0" name=""/>
        <dsp:cNvSpPr/>
      </dsp:nvSpPr>
      <dsp:spPr>
        <a:xfrm>
          <a:off x="0" y="531878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8E374A-0DCD-4DC9-9D55-3C615F1BC7D7}">
      <dsp:nvSpPr>
        <dsp:cNvPr id="0" name=""/>
        <dsp:cNvSpPr/>
      </dsp:nvSpPr>
      <dsp:spPr>
        <a:xfrm>
          <a:off x="0" y="531877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Lemeztípusok, bordás födémek, </a:t>
          </a:r>
          <a:endParaRPr lang="en-US" sz="2000" kern="1200"/>
        </a:p>
      </dsp:txBody>
      <dsp:txXfrm>
        <a:off x="0" y="531877"/>
        <a:ext cx="6692748" cy="531877"/>
      </dsp:txXfrm>
    </dsp:sp>
    <dsp:sp modelId="{9EC7C75B-5DAE-4308-9637-39E920FAF5D8}">
      <dsp:nvSpPr>
        <dsp:cNvPr id="0" name=""/>
        <dsp:cNvSpPr/>
      </dsp:nvSpPr>
      <dsp:spPr>
        <a:xfrm>
          <a:off x="0" y="1063756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D4BC4A-F87E-4D3E-9522-D55EC6A23928}">
      <dsp:nvSpPr>
        <dsp:cNvPr id="0" name=""/>
        <dsp:cNvSpPr/>
      </dsp:nvSpPr>
      <dsp:spPr>
        <a:xfrm>
          <a:off x="0" y="1063755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Egyedi merevségi mátrixok megadása</a:t>
          </a:r>
          <a:endParaRPr lang="en-US" sz="2000" kern="1200"/>
        </a:p>
      </dsp:txBody>
      <dsp:txXfrm>
        <a:off x="0" y="1063755"/>
        <a:ext cx="6692748" cy="531877"/>
      </dsp:txXfrm>
    </dsp:sp>
    <dsp:sp modelId="{AB06507C-2275-408A-8A86-E752DB6BAF15}">
      <dsp:nvSpPr>
        <dsp:cNvPr id="0" name=""/>
        <dsp:cNvSpPr/>
      </dsp:nvSpPr>
      <dsp:spPr>
        <a:xfrm>
          <a:off x="0" y="1595634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C32A00-4154-410E-BADC-9FD4AEC0D058}">
      <dsp:nvSpPr>
        <dsp:cNvPr id="0" name=""/>
        <dsp:cNvSpPr/>
      </dsp:nvSpPr>
      <dsp:spPr>
        <a:xfrm>
          <a:off x="0" y="1595633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Vonal-vonal, pont-pont kapcsolatok</a:t>
          </a:r>
          <a:endParaRPr lang="en-US" sz="2000" kern="1200"/>
        </a:p>
      </dsp:txBody>
      <dsp:txXfrm>
        <a:off x="0" y="1595633"/>
        <a:ext cx="6692748" cy="531877"/>
      </dsp:txXfrm>
    </dsp:sp>
    <dsp:sp modelId="{CF55F4C5-750A-4EEC-9902-A08B72C9AF71}">
      <dsp:nvSpPr>
        <dsp:cNvPr id="0" name=""/>
        <dsp:cNvSpPr/>
      </dsp:nvSpPr>
      <dsp:spPr>
        <a:xfrm>
          <a:off x="0" y="2127512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06704F-4DBE-4EDC-AD43-F5B3555A81C8}">
      <dsp:nvSpPr>
        <dsp:cNvPr id="0" name=""/>
        <dsp:cNvSpPr/>
      </dsp:nvSpPr>
      <dsp:spPr>
        <a:xfrm>
          <a:off x="0" y="2127511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Merev testek</a:t>
          </a:r>
          <a:endParaRPr lang="en-US" sz="2000" kern="1200"/>
        </a:p>
      </dsp:txBody>
      <dsp:txXfrm>
        <a:off x="0" y="2127511"/>
        <a:ext cx="6692748" cy="531877"/>
      </dsp:txXfrm>
    </dsp:sp>
    <dsp:sp modelId="{A3823E90-FD3F-4E1E-9979-C9EDFF5E7FF4}">
      <dsp:nvSpPr>
        <dsp:cNvPr id="0" name=""/>
        <dsp:cNvSpPr/>
      </dsp:nvSpPr>
      <dsp:spPr>
        <a:xfrm>
          <a:off x="0" y="2659390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3AD366-35D2-4ED2-B5A9-F1D94BB0E673}">
      <dsp:nvSpPr>
        <dsp:cNvPr id="0" name=""/>
        <dsp:cNvSpPr/>
      </dsp:nvSpPr>
      <dsp:spPr>
        <a:xfrm>
          <a:off x="0" y="2659389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Mozgó terhek </a:t>
          </a:r>
          <a:endParaRPr lang="en-US" sz="2000" kern="1200"/>
        </a:p>
      </dsp:txBody>
      <dsp:txXfrm>
        <a:off x="0" y="2659389"/>
        <a:ext cx="6692748" cy="531877"/>
      </dsp:txXfrm>
    </dsp:sp>
    <dsp:sp modelId="{572428BD-6D9F-411A-8CBB-F566236DF5A8}">
      <dsp:nvSpPr>
        <dsp:cNvPr id="0" name=""/>
        <dsp:cNvSpPr/>
      </dsp:nvSpPr>
      <dsp:spPr>
        <a:xfrm>
          <a:off x="0" y="3191268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F6F6DF-F4A3-486A-A285-0401C116E771}">
      <dsp:nvSpPr>
        <dsp:cNvPr id="0" name=""/>
        <dsp:cNvSpPr/>
      </dsp:nvSpPr>
      <dsp:spPr>
        <a:xfrm>
          <a:off x="0" y="3191268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Hatásábrák</a:t>
          </a:r>
          <a:endParaRPr lang="en-US" sz="2000" kern="1200"/>
        </a:p>
      </dsp:txBody>
      <dsp:txXfrm>
        <a:off x="0" y="3191268"/>
        <a:ext cx="6692748" cy="531877"/>
      </dsp:txXfrm>
    </dsp:sp>
    <dsp:sp modelId="{18FC9611-BAD0-4B00-B199-A599C13BDED2}">
      <dsp:nvSpPr>
        <dsp:cNvPr id="0" name=""/>
        <dsp:cNvSpPr/>
      </dsp:nvSpPr>
      <dsp:spPr>
        <a:xfrm>
          <a:off x="0" y="3723146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868A99-A9BA-4841-974E-F7D2AAEA8A82}">
      <dsp:nvSpPr>
        <dsp:cNvPr id="0" name=""/>
        <dsp:cNvSpPr/>
      </dsp:nvSpPr>
      <dsp:spPr>
        <a:xfrm>
          <a:off x="0" y="3723146"/>
          <a:ext cx="6692748" cy="5318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/>
            <a:t>Háló generálása, háló megfelelő oldalhosszának megválasztása</a:t>
          </a:r>
          <a:endParaRPr lang="en-US" sz="2000" kern="1200"/>
        </a:p>
      </dsp:txBody>
      <dsp:txXfrm>
        <a:off x="0" y="3723146"/>
        <a:ext cx="6692748" cy="531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90059-6D38-4021-B265-64BC43FBC29D}">
      <dsp:nvSpPr>
        <dsp:cNvPr id="0" name=""/>
        <dsp:cNvSpPr/>
      </dsp:nvSpPr>
      <dsp:spPr>
        <a:xfrm>
          <a:off x="0" y="2077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B263B5-C98B-45E6-AA8F-65ECE11FA2CC}">
      <dsp:nvSpPr>
        <dsp:cNvPr id="0" name=""/>
        <dsp:cNvSpPr/>
      </dsp:nvSpPr>
      <dsp:spPr>
        <a:xfrm>
          <a:off x="0" y="2077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Kiindulási adatok</a:t>
          </a:r>
          <a:endParaRPr lang="en-US" sz="3500" kern="1200"/>
        </a:p>
      </dsp:txBody>
      <dsp:txXfrm>
        <a:off x="0" y="2077"/>
        <a:ext cx="6692748" cy="708478"/>
      </dsp:txXfrm>
    </dsp:sp>
    <dsp:sp modelId="{EA6A54F0-33BD-4046-AB03-49740A06A094}">
      <dsp:nvSpPr>
        <dsp:cNvPr id="0" name=""/>
        <dsp:cNvSpPr/>
      </dsp:nvSpPr>
      <dsp:spPr>
        <a:xfrm>
          <a:off x="0" y="710555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735CFF-AACB-420D-86EC-6729ED7899E4}">
      <dsp:nvSpPr>
        <dsp:cNvPr id="0" name=""/>
        <dsp:cNvSpPr/>
      </dsp:nvSpPr>
      <dsp:spPr>
        <a:xfrm>
          <a:off x="0" y="710555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Vasbeton modul</a:t>
          </a:r>
          <a:endParaRPr lang="en-US" sz="3500" kern="1200"/>
        </a:p>
      </dsp:txBody>
      <dsp:txXfrm>
        <a:off x="0" y="710555"/>
        <a:ext cx="6692748" cy="708478"/>
      </dsp:txXfrm>
    </dsp:sp>
    <dsp:sp modelId="{575C9E1F-E4F6-4A9A-8330-F02689619E77}">
      <dsp:nvSpPr>
        <dsp:cNvPr id="0" name=""/>
        <dsp:cNvSpPr/>
      </dsp:nvSpPr>
      <dsp:spPr>
        <a:xfrm>
          <a:off x="0" y="1419033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FC31FB-8E91-42D7-A0C5-44F77FACF493}">
      <dsp:nvSpPr>
        <dsp:cNvPr id="0" name=""/>
        <dsp:cNvSpPr/>
      </dsp:nvSpPr>
      <dsp:spPr>
        <a:xfrm>
          <a:off x="0" y="1419033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Parancsok, almenük</a:t>
          </a:r>
          <a:endParaRPr lang="en-US" sz="3500" kern="1200"/>
        </a:p>
      </dsp:txBody>
      <dsp:txXfrm>
        <a:off x="0" y="1419033"/>
        <a:ext cx="6692748" cy="708478"/>
      </dsp:txXfrm>
    </dsp:sp>
    <dsp:sp modelId="{6A63B6BA-ACE9-47EB-A2E4-994EB3E387D1}">
      <dsp:nvSpPr>
        <dsp:cNvPr id="0" name=""/>
        <dsp:cNvSpPr/>
      </dsp:nvSpPr>
      <dsp:spPr>
        <a:xfrm>
          <a:off x="0" y="2127512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2AD696-977A-4863-82A1-908A64E76C21}">
      <dsp:nvSpPr>
        <dsp:cNvPr id="0" name=""/>
        <dsp:cNvSpPr/>
      </dsp:nvSpPr>
      <dsp:spPr>
        <a:xfrm>
          <a:off x="0" y="2127512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Vasalás megadása </a:t>
          </a:r>
          <a:endParaRPr lang="en-US" sz="3500" kern="1200"/>
        </a:p>
      </dsp:txBody>
      <dsp:txXfrm>
        <a:off x="0" y="2127512"/>
        <a:ext cx="6692748" cy="708478"/>
      </dsp:txXfrm>
    </dsp:sp>
    <dsp:sp modelId="{D359DBEA-1192-4E8D-A8A4-AE08A1DB51A9}">
      <dsp:nvSpPr>
        <dsp:cNvPr id="0" name=""/>
        <dsp:cNvSpPr/>
      </dsp:nvSpPr>
      <dsp:spPr>
        <a:xfrm>
          <a:off x="0" y="2835990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864148-AFFF-44AA-BDD8-8CFD8645E71B}">
      <dsp:nvSpPr>
        <dsp:cNvPr id="0" name=""/>
        <dsp:cNvSpPr/>
      </dsp:nvSpPr>
      <dsp:spPr>
        <a:xfrm>
          <a:off x="0" y="2835990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Lemezek vasalása</a:t>
          </a:r>
          <a:endParaRPr lang="en-US" sz="3500" kern="1200"/>
        </a:p>
      </dsp:txBody>
      <dsp:txXfrm>
        <a:off x="0" y="2835990"/>
        <a:ext cx="6692748" cy="708478"/>
      </dsp:txXfrm>
    </dsp:sp>
    <dsp:sp modelId="{EE9F5F91-9CAA-47F3-BF93-9402A26CF45A}">
      <dsp:nvSpPr>
        <dsp:cNvPr id="0" name=""/>
        <dsp:cNvSpPr/>
      </dsp:nvSpPr>
      <dsp:spPr>
        <a:xfrm>
          <a:off x="0" y="3544468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A3DDA1-03D9-4A52-98D3-13BB13389324}">
      <dsp:nvSpPr>
        <dsp:cNvPr id="0" name=""/>
        <dsp:cNvSpPr/>
      </dsp:nvSpPr>
      <dsp:spPr>
        <a:xfrm>
          <a:off x="0" y="3544468"/>
          <a:ext cx="6692748" cy="7084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500" kern="1200"/>
            <a:t>Oszlopok vasalása</a:t>
          </a:r>
          <a:endParaRPr lang="en-US" sz="3500" kern="1200"/>
        </a:p>
      </dsp:txBody>
      <dsp:txXfrm>
        <a:off x="0" y="3544468"/>
        <a:ext cx="6692748" cy="7084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8E7263-41D9-4F67-A2CF-CE13588E2712}">
      <dsp:nvSpPr>
        <dsp:cNvPr id="0" name=""/>
        <dsp:cNvSpPr/>
      </dsp:nvSpPr>
      <dsp:spPr>
        <a:xfrm>
          <a:off x="0" y="0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6319EE-FF0D-4802-96EE-44FB48F094CE}">
      <dsp:nvSpPr>
        <dsp:cNvPr id="0" name=""/>
        <dsp:cNvSpPr/>
      </dsp:nvSpPr>
      <dsp:spPr>
        <a:xfrm>
          <a:off x="0" y="0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900" kern="1200"/>
            <a:t>Acél tervező modulról általában </a:t>
          </a:r>
          <a:endParaRPr lang="en-US" sz="3900" kern="1200"/>
        </a:p>
      </dsp:txBody>
      <dsp:txXfrm>
        <a:off x="0" y="0"/>
        <a:ext cx="6692748" cy="1063755"/>
      </dsp:txXfrm>
    </dsp:sp>
    <dsp:sp modelId="{0F1E9666-C259-4007-86A8-4860074EAA61}">
      <dsp:nvSpPr>
        <dsp:cNvPr id="0" name=""/>
        <dsp:cNvSpPr/>
      </dsp:nvSpPr>
      <dsp:spPr>
        <a:xfrm>
          <a:off x="0" y="1063755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CEB0B4-EE79-4982-8A34-04AF389B9771}">
      <dsp:nvSpPr>
        <dsp:cNvPr id="0" name=""/>
        <dsp:cNvSpPr/>
      </dsp:nvSpPr>
      <dsp:spPr>
        <a:xfrm>
          <a:off x="0" y="1063755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900" kern="1200"/>
            <a:t>Kapcsolatok tervezése</a:t>
          </a:r>
          <a:endParaRPr lang="en-US" sz="3900" kern="1200"/>
        </a:p>
      </dsp:txBody>
      <dsp:txXfrm>
        <a:off x="0" y="1063755"/>
        <a:ext cx="6692748" cy="1063755"/>
      </dsp:txXfrm>
    </dsp:sp>
    <dsp:sp modelId="{5C8453AA-73F4-4345-9F8D-80A9721041B5}">
      <dsp:nvSpPr>
        <dsp:cNvPr id="0" name=""/>
        <dsp:cNvSpPr/>
      </dsp:nvSpPr>
      <dsp:spPr>
        <a:xfrm>
          <a:off x="0" y="2127511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B1E6CD-E6B9-4064-A5E0-20C808230052}">
      <dsp:nvSpPr>
        <dsp:cNvPr id="0" name=""/>
        <dsp:cNvSpPr/>
      </dsp:nvSpPr>
      <dsp:spPr>
        <a:xfrm>
          <a:off x="0" y="2127511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900" kern="1200"/>
            <a:t>Fáradások vizsgálata </a:t>
          </a:r>
          <a:endParaRPr lang="en-US" sz="3900" kern="1200"/>
        </a:p>
      </dsp:txBody>
      <dsp:txXfrm>
        <a:off x="0" y="2127511"/>
        <a:ext cx="6692748" cy="1063755"/>
      </dsp:txXfrm>
    </dsp:sp>
    <dsp:sp modelId="{C9D16F0E-BD43-4700-B09E-29DC3CA6ADEC}">
      <dsp:nvSpPr>
        <dsp:cNvPr id="0" name=""/>
        <dsp:cNvSpPr/>
      </dsp:nvSpPr>
      <dsp:spPr>
        <a:xfrm>
          <a:off x="0" y="3191267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0CA0E6-63D7-4003-8459-828B401625FE}">
      <dsp:nvSpPr>
        <dsp:cNvPr id="0" name=""/>
        <dsp:cNvSpPr/>
      </dsp:nvSpPr>
      <dsp:spPr>
        <a:xfrm>
          <a:off x="0" y="3191267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3900" kern="1200"/>
            <a:t>Valami</a:t>
          </a:r>
          <a:endParaRPr lang="en-US" sz="3900" kern="1200"/>
        </a:p>
      </dsp:txBody>
      <dsp:txXfrm>
        <a:off x="0" y="3191267"/>
        <a:ext cx="6692748" cy="10637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4985A5-CF78-47B9-8019-C9E5EBF2B4A2}">
      <dsp:nvSpPr>
        <dsp:cNvPr id="0" name=""/>
        <dsp:cNvSpPr/>
      </dsp:nvSpPr>
      <dsp:spPr>
        <a:xfrm>
          <a:off x="0" y="0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C64B2F-6DC0-46C3-A3CC-B4A66FBAFB09}">
      <dsp:nvSpPr>
        <dsp:cNvPr id="0" name=""/>
        <dsp:cNvSpPr/>
      </dsp:nvSpPr>
      <dsp:spPr>
        <a:xfrm>
          <a:off x="0" y="0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100" kern="1200"/>
            <a:t>Kihajlás számítás</a:t>
          </a:r>
          <a:endParaRPr lang="en-US" sz="5100" kern="1200"/>
        </a:p>
      </dsp:txBody>
      <dsp:txXfrm>
        <a:off x="0" y="0"/>
        <a:ext cx="6692748" cy="1063755"/>
      </dsp:txXfrm>
    </dsp:sp>
    <dsp:sp modelId="{56408DCE-7D68-4CC9-BAC4-CD5DCD943371}">
      <dsp:nvSpPr>
        <dsp:cNvPr id="0" name=""/>
        <dsp:cNvSpPr/>
      </dsp:nvSpPr>
      <dsp:spPr>
        <a:xfrm>
          <a:off x="0" y="1063755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523A30-60EA-4429-8373-5E30AD5B799A}">
      <dsp:nvSpPr>
        <dsp:cNvPr id="0" name=""/>
        <dsp:cNvSpPr/>
      </dsp:nvSpPr>
      <dsp:spPr>
        <a:xfrm>
          <a:off x="0" y="1063755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100" kern="1200"/>
            <a:t>Rezgés terhek általában</a:t>
          </a:r>
          <a:endParaRPr lang="en-US" sz="5100" kern="1200"/>
        </a:p>
      </dsp:txBody>
      <dsp:txXfrm>
        <a:off x="0" y="1063755"/>
        <a:ext cx="6692748" cy="1063755"/>
      </dsp:txXfrm>
    </dsp:sp>
    <dsp:sp modelId="{C7645283-782D-48F9-A066-F7F2E1B3DBA0}">
      <dsp:nvSpPr>
        <dsp:cNvPr id="0" name=""/>
        <dsp:cNvSpPr/>
      </dsp:nvSpPr>
      <dsp:spPr>
        <a:xfrm>
          <a:off x="0" y="2127511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D1569B-EB84-4A94-9A1C-13B2BCD7006C}">
      <dsp:nvSpPr>
        <dsp:cNvPr id="0" name=""/>
        <dsp:cNvSpPr/>
      </dsp:nvSpPr>
      <dsp:spPr>
        <a:xfrm>
          <a:off x="0" y="2127511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100" kern="1200"/>
            <a:t>Földrengésterhek</a:t>
          </a:r>
          <a:endParaRPr lang="en-US" sz="5100" kern="1200"/>
        </a:p>
      </dsp:txBody>
      <dsp:txXfrm>
        <a:off x="0" y="2127511"/>
        <a:ext cx="6692748" cy="1063755"/>
      </dsp:txXfrm>
    </dsp:sp>
    <dsp:sp modelId="{3E3DE9F7-B852-492C-921E-9388147D465D}">
      <dsp:nvSpPr>
        <dsp:cNvPr id="0" name=""/>
        <dsp:cNvSpPr/>
      </dsp:nvSpPr>
      <dsp:spPr>
        <a:xfrm>
          <a:off x="0" y="3191267"/>
          <a:ext cx="669274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C3A748-3514-47A6-BFDD-FC4ACB114B11}">
      <dsp:nvSpPr>
        <dsp:cNvPr id="0" name=""/>
        <dsp:cNvSpPr/>
      </dsp:nvSpPr>
      <dsp:spPr>
        <a:xfrm>
          <a:off x="0" y="3191267"/>
          <a:ext cx="6692748" cy="1063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t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5100" kern="1200"/>
            <a:t>Gyalogos dinamika</a:t>
          </a:r>
          <a:endParaRPr lang="en-US" sz="5100" kern="1200"/>
        </a:p>
      </dsp:txBody>
      <dsp:txXfrm>
        <a:off x="0" y="3191267"/>
        <a:ext cx="6692748" cy="1063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298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506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872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9297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4213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5315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8231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6304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6233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6376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9801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0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257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228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155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870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4603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E8BFE-BC3B-4DE5-B05E-A8A2F5C81961}" type="datetimeFigureOut">
              <a:rPr lang="hu-HU" smtClean="0"/>
              <a:t>2022. 01. 13.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74977-AE91-4987-9432-3EF41705601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54813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>
            <a:extLst>
              <a:ext uri="{FF2B5EF4-FFF2-40B4-BE49-F238E27FC236}">
                <a16:creationId xmlns:a16="http://schemas.microsoft.com/office/drawing/2014/main" id="{9BE10567-6165-46A7-867D-4690A16B4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0F4DB1F4-429C-4C85-85D7-C4D81996D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159C0DA6-71D9-4C96-A774-7FADF5E0A4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ound Diagonal Corner Rectangle 7">
            <a:extLst>
              <a:ext uri="{FF2B5EF4-FFF2-40B4-BE49-F238E27FC236}">
                <a16:creationId xmlns:a16="http://schemas.microsoft.com/office/drawing/2014/main" id="{4B24F6DB-F114-44A7-BB56-D401884E4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82333" y="2235200"/>
            <a:ext cx="7027334" cy="2396067"/>
          </a:xfrm>
          <a:prstGeom prst="round2DiagRect">
            <a:avLst>
              <a:gd name="adj1" fmla="val 9246"/>
              <a:gd name="adj2" fmla="val 0"/>
            </a:avLst>
          </a:prstGeom>
          <a:solidFill>
            <a:srgbClr val="000000">
              <a:alpha val="80000"/>
            </a:srgbClr>
          </a:solidFill>
          <a:ln w="19050" cap="sq">
            <a:solidFill>
              <a:schemeClr val="tx2"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B50ECD-225E-4F81-AF7B-706DD05F3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5895" y="2900097"/>
            <a:ext cx="10982062" cy="1211524"/>
            <a:chOff x="605895" y="2900097"/>
            <a:chExt cx="10982062" cy="1211524"/>
          </a:xfrm>
          <a:effectLst/>
        </p:grpSpPr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id="{CBC3B006-1357-4969-BC3D-CDD91E492B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9653587" y="3379784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id="{0D6E4F1D-B331-41B5-90EF-2236C1EE15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0078244" y="3310728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54A60014-21DF-44E5-9137-433571885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1146631" y="3574253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0B768C0-B003-45F4-9A06-EA3509A90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0230644" y="3034502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5E479182-2054-4AD9-823D-81CFAD7F2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34587" y="256275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A7D912CF-756A-41F1-8BF1-5BA7D1BD0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47375" y="3232679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1" name="Freeform 38">
              <a:extLst>
                <a:ext uri="{FF2B5EF4-FFF2-40B4-BE49-F238E27FC236}">
                  <a16:creationId xmlns:a16="http://schemas.microsoft.com/office/drawing/2014/main" id="{734B6F35-2160-44B1-AB00-F628C84B14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044" y="3095360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2" name="Freeform 39">
              <a:extLst>
                <a:ext uri="{FF2B5EF4-FFF2-40B4-BE49-F238E27FC236}">
                  <a16:creationId xmlns:a16="http://schemas.microsoft.com/office/drawing/2014/main" id="{D8657E76-4F63-44FE-86C5-54CA174FC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53675" y="2153178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3" name="Freeform 40">
              <a:extLst>
                <a:ext uri="{FF2B5EF4-FFF2-40B4-BE49-F238E27FC236}">
                  <a16:creationId xmlns:a16="http://schemas.microsoft.com/office/drawing/2014/main" id="{482CEB8C-90E5-4152-8B52-A2881B98A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48850" y="330887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4" name="Rectangle 41">
              <a:extLst>
                <a:ext uri="{FF2B5EF4-FFF2-40B4-BE49-F238E27FC236}">
                  <a16:creationId xmlns:a16="http://schemas.microsoft.com/office/drawing/2014/main" id="{85010FC2-BC4C-4692-876D-7FE363BFC6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1056" y="3284272"/>
              <a:ext cx="23813" cy="252413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5" name="Freeform 32">
              <a:extLst>
                <a:ext uri="{FF2B5EF4-FFF2-40B4-BE49-F238E27FC236}">
                  <a16:creationId xmlns:a16="http://schemas.microsoft.com/office/drawing/2014/main" id="{714C1223-2B78-4715-9ACB-079A60D16D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2122751" y="3532184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1D9109D3-C92A-410B-9B43-5F02B2D84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1958445" y="3463128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7" name="Freeform 34">
              <a:extLst>
                <a:ext uri="{FF2B5EF4-FFF2-40B4-BE49-F238E27FC236}">
                  <a16:creationId xmlns:a16="http://schemas.microsoft.com/office/drawing/2014/main" id="{EF5B327A-A1AE-42F3-815E-84F4AA2948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858308" y="3726653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id="{77738BDE-751F-4D4C-B4C4-C9DF3EA29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1658407" y="3186902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9" name="Freeform 35">
              <a:extLst>
                <a:ext uri="{FF2B5EF4-FFF2-40B4-BE49-F238E27FC236}">
                  <a16:creationId xmlns:a16="http://schemas.microsoft.com/office/drawing/2014/main" id="{9C8C4AD6-72BF-490C-963C-97C7FD7E7E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860814" y="271515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0" name="Freeform 36">
              <a:extLst>
                <a:ext uri="{FF2B5EF4-FFF2-40B4-BE49-F238E27FC236}">
                  <a16:creationId xmlns:a16="http://schemas.microsoft.com/office/drawing/2014/main" id="{94990E31-5AA8-4502-A963-CE1B539DA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289314" y="3385079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1" name="Freeform 38">
              <a:extLst>
                <a:ext uri="{FF2B5EF4-FFF2-40B4-BE49-F238E27FC236}">
                  <a16:creationId xmlns:a16="http://schemas.microsoft.com/office/drawing/2014/main" id="{9E703E9D-ED76-449C-A8C0-7A1E24B8B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605895" y="3247760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2" name="Freeform 39">
              <a:extLst>
                <a:ext uri="{FF2B5EF4-FFF2-40B4-BE49-F238E27FC236}">
                  <a16:creationId xmlns:a16="http://schemas.microsoft.com/office/drawing/2014/main" id="{C70A75E8-C815-4CCF-ABEE-83F19BFE05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532202" y="2305578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3" name="Freeform 40">
              <a:extLst>
                <a:ext uri="{FF2B5EF4-FFF2-40B4-BE49-F238E27FC236}">
                  <a16:creationId xmlns:a16="http://schemas.microsoft.com/office/drawing/2014/main" id="{E15638E1-6A92-4D31-A034-853A65A75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2154501" y="346127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4" name="Rectangle 41">
              <a:extLst>
                <a:ext uri="{FF2B5EF4-FFF2-40B4-BE49-F238E27FC236}">
                  <a16:creationId xmlns:a16="http://schemas.microsoft.com/office/drawing/2014/main" id="{EA3E8D58-D52B-4300-8A50-5696430D1A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2448983" y="3436672"/>
              <a:ext cx="23813" cy="252413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2E5FD6-0F90-4148-9E00-266F61617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0" y="2328334"/>
            <a:ext cx="6858000" cy="1367896"/>
          </a:xfrm>
        </p:spPr>
        <p:txBody>
          <a:bodyPr>
            <a:normAutofit/>
          </a:bodyPr>
          <a:lstStyle/>
          <a:p>
            <a:pPr algn="ctr"/>
            <a:r>
              <a:rPr lang="hu-HU">
                <a:solidFill>
                  <a:srgbClr val="FFFFFF"/>
                </a:solidFill>
              </a:rPr>
              <a:t>AXIS Haladó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418E22-8160-495C-A024-2CC2EEB3D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1" y="3602038"/>
            <a:ext cx="6857999" cy="953029"/>
          </a:xfrm>
        </p:spPr>
        <p:txBody>
          <a:bodyPr>
            <a:normAutofit/>
          </a:bodyPr>
          <a:lstStyle/>
          <a:p>
            <a:pPr algn="ctr"/>
            <a:r>
              <a:rPr lang="en-US" dirty="0" err="1">
                <a:solidFill>
                  <a:schemeClr val="bg2"/>
                </a:solidFill>
              </a:rPr>
              <a:t>Oktató</a:t>
            </a:r>
            <a:r>
              <a:rPr lang="en-US" dirty="0">
                <a:solidFill>
                  <a:schemeClr val="bg2"/>
                </a:solidFill>
              </a:rPr>
              <a:t>: </a:t>
            </a:r>
            <a:r>
              <a:rPr lang="hu-HU" dirty="0" err="1">
                <a:solidFill>
                  <a:schemeClr val="bg2"/>
                </a:solidFill>
              </a:rPr>
              <a:t>Merczel</a:t>
            </a:r>
            <a:r>
              <a:rPr lang="hu-HU" dirty="0">
                <a:solidFill>
                  <a:schemeClr val="bg2"/>
                </a:solidFill>
              </a:rPr>
              <a:t> Dániel</a:t>
            </a:r>
          </a:p>
        </p:txBody>
      </p:sp>
    </p:spTree>
    <p:extLst>
      <p:ext uri="{BB962C8B-B14F-4D97-AF65-F5344CB8AC3E}">
        <p14:creationId xmlns:p14="http://schemas.microsoft.com/office/powerpoint/2010/main" val="3103236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5EF1F-33DB-4F13-92F2-988AB33A6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Hálógenerálás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B406A-9C37-4A13-8DA9-D3E470F5C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Típus választása</a:t>
            </a:r>
          </a:p>
          <a:p>
            <a:r>
              <a:rPr lang="hu-HU" dirty="0"/>
              <a:t>Oldalméret választása</a:t>
            </a:r>
          </a:p>
          <a:p>
            <a:r>
              <a:rPr lang="hu-HU" dirty="0"/>
              <a:t>Problémás területek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4A350A-9F2A-4C9B-BCF1-87E357D58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017" y="72135"/>
            <a:ext cx="4172769" cy="671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933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54B9C16B-AC4A-44ED-9075-F76549B46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A2FEB6-F419-4684-9ABC-9E32E012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100" y="-11384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21E24A15-28D6-4CEB-9268-0BB0BEEAF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4345933F-9633-4510-90E1-08B0E2A19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C68A48FB-1BE4-4053-A76F-5A5511BA0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8149777B-6A9F-4C95-BF44-F96464507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0654845E-622A-4AD3-8F3A-6E1DEAB5F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DF1C0739-3D08-4C83-857E-B0724A6E8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D235EAA0-7D5A-453A-9643-EE7A4954E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94C6FB7C-72DE-42DE-8F58-CCE9B8F556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FE31E0FE-EC8D-4EA7-BD9D-02F8C54F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69FE4B12-13E0-48F9-9E18-66406B8D3C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87FAADC3-B321-43EE-B8F3-2842D8409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Line 16">
              <a:extLst>
                <a:ext uri="{FF2B5EF4-FFF2-40B4-BE49-F238E27FC236}">
                  <a16:creationId xmlns:a16="http://schemas.microsoft.com/office/drawing/2014/main" id="{90461464-1683-402F-A72B-8558CC677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70F594E7-32D0-45B9-A3CF-636CF6FCB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8AEF60E1-26C2-4E3C-B839-347DDD23C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792FE54B-EE9D-4E57-B6BC-6A9196BE8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72BE56DF-619D-463E-8F88-CABA09DA88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Rectangle 21">
              <a:extLst>
                <a:ext uri="{FF2B5EF4-FFF2-40B4-BE49-F238E27FC236}">
                  <a16:creationId xmlns:a16="http://schemas.microsoft.com/office/drawing/2014/main" id="{C7430457-1935-4BBF-A6A7-7C3125A02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BB006150-E547-4E84-A2B1-59131F3D5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5A8CD074-956B-41A4-870B-001554B69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24">
              <a:extLst>
                <a:ext uri="{FF2B5EF4-FFF2-40B4-BE49-F238E27FC236}">
                  <a16:creationId xmlns:a16="http://schemas.microsoft.com/office/drawing/2014/main" id="{070C253B-974E-459F-AD0B-705722482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BBC07B3D-A631-44EA-861A-7D80383A10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32039DC6-B4CF-4A5A-8D17-3A568D125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27">
              <a:extLst>
                <a:ext uri="{FF2B5EF4-FFF2-40B4-BE49-F238E27FC236}">
                  <a16:creationId xmlns:a16="http://schemas.microsoft.com/office/drawing/2014/main" id="{99E0C81F-5D8D-4AF8-BDE5-4DF75868F7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28">
              <a:extLst>
                <a:ext uri="{FF2B5EF4-FFF2-40B4-BE49-F238E27FC236}">
                  <a16:creationId xmlns:a16="http://schemas.microsoft.com/office/drawing/2014/main" id="{0D946680-855C-41EC-BBA2-61F6F776E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29">
              <a:extLst>
                <a:ext uri="{FF2B5EF4-FFF2-40B4-BE49-F238E27FC236}">
                  <a16:creationId xmlns:a16="http://schemas.microsoft.com/office/drawing/2014/main" id="{E6FAD9E8-6E13-45A0-A5D6-8BCAD27B4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0CCBC8FA-0581-454F-9FD1-6B6102A1A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5D6C328F-65A5-41E8-86E9-E4E638CC3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6" name="Picture 2">
            <a:extLst>
              <a:ext uri="{FF2B5EF4-FFF2-40B4-BE49-F238E27FC236}">
                <a16:creationId xmlns:a16="http://schemas.microsoft.com/office/drawing/2014/main" id="{3E94A106-9341-485C-9057-9D62B2BD0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B53044DC-4918-43DA-B49D-91673C6C94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DCE6B36-1420-43AB-86CF-4E653A51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90" y="-9998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81" name="Rectangle 5">
              <a:extLst>
                <a:ext uri="{FF2B5EF4-FFF2-40B4-BE49-F238E27FC236}">
                  <a16:creationId xmlns:a16="http://schemas.microsoft.com/office/drawing/2014/main" id="{72626E0B-9628-468E-A713-011C02F60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93F7977A-BD91-4B0D-9A8D-372DB67AD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9FEE6A56-01A1-404D-864E-1C2587C9A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E74DBBF2-EF6F-4E3E-B183-F8EEE76094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ABCF0F27-B056-474C-A0FB-1DB747A92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0A0A5B7B-BA2A-45CC-AABE-9D5B08A5DB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3C9A5D2B-1787-4954-9108-B9D497A87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18C4F8B-7556-49A7-83C6-C8F631F6A9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22BED614-D078-47EA-9C72-190217FDD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73DE0BF2-86D7-4038-AC4B-AF0F116A5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11D8BB55-D027-420C-9EF9-49B3BA79D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Line 16">
              <a:extLst>
                <a:ext uri="{FF2B5EF4-FFF2-40B4-BE49-F238E27FC236}">
                  <a16:creationId xmlns:a16="http://schemas.microsoft.com/office/drawing/2014/main" id="{3FAEF5CE-07ED-46A7-9777-D86C70719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93" name="Freeform 17">
              <a:extLst>
                <a:ext uri="{FF2B5EF4-FFF2-40B4-BE49-F238E27FC236}">
                  <a16:creationId xmlns:a16="http://schemas.microsoft.com/office/drawing/2014/main" id="{29CAFB1A-357C-4313-B734-1CD4E4F9D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653161D3-8634-4BB7-A2BC-028C4EAA1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19">
              <a:extLst>
                <a:ext uri="{FF2B5EF4-FFF2-40B4-BE49-F238E27FC236}">
                  <a16:creationId xmlns:a16="http://schemas.microsoft.com/office/drawing/2014/main" id="{9537546A-6FF1-408B-AFE2-BBF7D3482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20">
              <a:extLst>
                <a:ext uri="{FF2B5EF4-FFF2-40B4-BE49-F238E27FC236}">
                  <a16:creationId xmlns:a16="http://schemas.microsoft.com/office/drawing/2014/main" id="{F73EE662-79B7-404B-B1B8-0E096BE4C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Rectangle 21">
              <a:extLst>
                <a:ext uri="{FF2B5EF4-FFF2-40B4-BE49-F238E27FC236}">
                  <a16:creationId xmlns:a16="http://schemas.microsoft.com/office/drawing/2014/main" id="{B6DDB906-1F52-4D64-8493-4816EDDD3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FA472A5-ABEA-4961-897B-7EB96AF09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23">
              <a:extLst>
                <a:ext uri="{FF2B5EF4-FFF2-40B4-BE49-F238E27FC236}">
                  <a16:creationId xmlns:a16="http://schemas.microsoft.com/office/drawing/2014/main" id="{54226E99-C38F-4456-A1F8-8897483FD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24">
              <a:extLst>
                <a:ext uri="{FF2B5EF4-FFF2-40B4-BE49-F238E27FC236}">
                  <a16:creationId xmlns:a16="http://schemas.microsoft.com/office/drawing/2014/main" id="{0A4A0196-A383-4629-B9A5-9C87E846C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25">
              <a:extLst>
                <a:ext uri="{FF2B5EF4-FFF2-40B4-BE49-F238E27FC236}">
                  <a16:creationId xmlns:a16="http://schemas.microsoft.com/office/drawing/2014/main" id="{BA5E608D-2E7B-4662-A9A0-18D4E0F0D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26">
              <a:extLst>
                <a:ext uri="{FF2B5EF4-FFF2-40B4-BE49-F238E27FC236}">
                  <a16:creationId xmlns:a16="http://schemas.microsoft.com/office/drawing/2014/main" id="{5E211F37-790F-4BD7-B055-022AE0C2E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27">
              <a:extLst>
                <a:ext uri="{FF2B5EF4-FFF2-40B4-BE49-F238E27FC236}">
                  <a16:creationId xmlns:a16="http://schemas.microsoft.com/office/drawing/2014/main" id="{96F375D0-232A-490A-9499-CB5FBA3FD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28">
              <a:extLst>
                <a:ext uri="{FF2B5EF4-FFF2-40B4-BE49-F238E27FC236}">
                  <a16:creationId xmlns:a16="http://schemas.microsoft.com/office/drawing/2014/main" id="{6B33B423-FD0F-4780-A0D6-32FC040B3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29">
              <a:extLst>
                <a:ext uri="{FF2B5EF4-FFF2-40B4-BE49-F238E27FC236}">
                  <a16:creationId xmlns:a16="http://schemas.microsoft.com/office/drawing/2014/main" id="{B6BD1710-838F-4CDD-A000-C6C710A6A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30">
              <a:extLst>
                <a:ext uri="{FF2B5EF4-FFF2-40B4-BE49-F238E27FC236}">
                  <a16:creationId xmlns:a16="http://schemas.microsoft.com/office/drawing/2014/main" id="{0BB93533-1C95-4B0A-B0E2-168602B08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Freeform 31">
              <a:extLst>
                <a:ext uri="{FF2B5EF4-FFF2-40B4-BE49-F238E27FC236}">
                  <a16:creationId xmlns:a16="http://schemas.microsoft.com/office/drawing/2014/main" id="{CB0B113D-1987-4D89-A475-511E092FE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09" name="Picture 2">
            <a:extLst>
              <a:ext uri="{FF2B5EF4-FFF2-40B4-BE49-F238E27FC236}">
                <a16:creationId xmlns:a16="http://schemas.microsoft.com/office/drawing/2014/main" id="{9BE36DBF-0333-4D36-A5BF-81FDA2406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13238"/>
            <a:ext cx="4062718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22FF52-2E2D-4B85-826E-626E8C4F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330" y="1134681"/>
            <a:ext cx="2743310" cy="4255025"/>
          </a:xfrm>
        </p:spPr>
        <p:txBody>
          <a:bodyPr>
            <a:normAutofit/>
          </a:bodyPr>
          <a:lstStyle/>
          <a:p>
            <a:r>
              <a:rPr lang="hu-HU">
                <a:solidFill>
                  <a:srgbClr val="FFFFFF"/>
                </a:solidFill>
              </a:rPr>
              <a:t>2. Alkalom: Vasbeton tervezés</a:t>
            </a:r>
          </a:p>
        </p:txBody>
      </p:sp>
      <p:graphicFrame>
        <p:nvGraphicFramePr>
          <p:cNvPr id="41" name="Content Placeholder 2">
            <a:extLst>
              <a:ext uri="{FF2B5EF4-FFF2-40B4-BE49-F238E27FC236}">
                <a16:creationId xmlns:a16="http://schemas.microsoft.com/office/drawing/2014/main" id="{6A01915E-71D4-4BBA-8800-0C526C547C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090310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3341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6699D-8775-47EB-A208-693D4C166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Kiindulási adatok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0AD06-67FF-479F-B464-83681E18C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Kész modell</a:t>
            </a:r>
          </a:p>
          <a:p>
            <a:r>
              <a:rPr lang="hu-HU" dirty="0"/>
              <a:t>Lefutott számítás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6473EA-B89E-4100-9E98-EDBDA7334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055" y="1697658"/>
            <a:ext cx="6462909" cy="454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13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8DAA8-AF03-4F45-8BF4-6AC4FF70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vasbeton modulról általában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DDB9D-F8BF-4CE5-B7E4-1B5588B55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Mire lehet használni </a:t>
            </a:r>
          </a:p>
          <a:p>
            <a:r>
              <a:rPr lang="hu-HU" dirty="0"/>
              <a:t>Mire nem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E0D278-97D2-4E78-AB8C-56DE17608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519" y="1826251"/>
            <a:ext cx="7665085" cy="441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33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4E9D-58AD-4132-B994-C4444E18B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menüsor bemutatása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63DA7F-8183-4827-A591-D4800E6441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7" y="2847234"/>
            <a:ext cx="12130026" cy="858073"/>
          </a:xfrm>
        </p:spPr>
      </p:pic>
    </p:spTree>
    <p:extLst>
      <p:ext uri="{BB962C8B-B14F-4D97-AF65-F5344CB8AC3E}">
        <p14:creationId xmlns:p14="http://schemas.microsoft.com/office/powerpoint/2010/main" val="3337213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A3EAE-0850-4E66-AF7B-66D45E3C4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Vasalások definiálása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7576B6-39C2-4DA1-8205-7B5FAE742B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221" y="1651545"/>
            <a:ext cx="6337220" cy="5014299"/>
          </a:xfrm>
        </p:spPr>
      </p:pic>
    </p:spTree>
    <p:extLst>
      <p:ext uri="{BB962C8B-B14F-4D97-AF65-F5344CB8AC3E}">
        <p14:creationId xmlns:p14="http://schemas.microsoft.com/office/powerpoint/2010/main" val="3781906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FF12E-F008-4A53-A0ED-C36D67F50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Lemezvasalás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682A75C-17F8-4F59-9D9D-3752B6EA71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65" y="2059319"/>
            <a:ext cx="10493272" cy="4102942"/>
          </a:xfrm>
        </p:spPr>
      </p:pic>
    </p:spTree>
    <p:extLst>
      <p:ext uri="{BB962C8B-B14F-4D97-AF65-F5344CB8AC3E}">
        <p14:creationId xmlns:p14="http://schemas.microsoft.com/office/powerpoint/2010/main" val="3871714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50428-167B-433C-99E0-89AEFF350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Oszlopvasalás 1.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F7E286-EAC7-43F6-8802-4EF226034E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409" y="1732652"/>
            <a:ext cx="7347181" cy="4891969"/>
          </a:xfrm>
        </p:spPr>
      </p:pic>
    </p:spTree>
    <p:extLst>
      <p:ext uri="{BB962C8B-B14F-4D97-AF65-F5344CB8AC3E}">
        <p14:creationId xmlns:p14="http://schemas.microsoft.com/office/powerpoint/2010/main" val="394874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50428-167B-433C-99E0-89AEFF350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Oszlopvasalás 2.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2A6316-D47E-4677-B968-0A7D9F6A8F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297" y="1939386"/>
            <a:ext cx="8339607" cy="4548877"/>
          </a:xfrm>
        </p:spPr>
      </p:pic>
    </p:spTree>
    <p:extLst>
      <p:ext uri="{BB962C8B-B14F-4D97-AF65-F5344CB8AC3E}">
        <p14:creationId xmlns:p14="http://schemas.microsoft.com/office/powerpoint/2010/main" val="1570360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54B9C16B-AC4A-44ED-9075-F76549B46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A2FEB6-F419-4684-9ABC-9E32E012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100" y="-11384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21E24A15-28D6-4CEB-9268-0BB0BEEAF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4345933F-9633-4510-90E1-08B0E2A19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C68A48FB-1BE4-4053-A76F-5A5511BA0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8149777B-6A9F-4C95-BF44-F96464507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0654845E-622A-4AD3-8F3A-6E1DEAB5F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DF1C0739-3D08-4C83-857E-B0724A6E8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D235EAA0-7D5A-453A-9643-EE7A4954E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94C6FB7C-72DE-42DE-8F58-CCE9B8F556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FE31E0FE-EC8D-4EA7-BD9D-02F8C54F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69FE4B12-13E0-48F9-9E18-66406B8D3C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87FAADC3-B321-43EE-B8F3-2842D8409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Line 16">
              <a:extLst>
                <a:ext uri="{FF2B5EF4-FFF2-40B4-BE49-F238E27FC236}">
                  <a16:creationId xmlns:a16="http://schemas.microsoft.com/office/drawing/2014/main" id="{90461464-1683-402F-A72B-8558CC677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70F594E7-32D0-45B9-A3CF-636CF6FCB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8AEF60E1-26C2-4E3C-B839-347DDD23C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792FE54B-EE9D-4E57-B6BC-6A9196BE8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72BE56DF-619D-463E-8F88-CABA09DA88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Rectangle 21">
              <a:extLst>
                <a:ext uri="{FF2B5EF4-FFF2-40B4-BE49-F238E27FC236}">
                  <a16:creationId xmlns:a16="http://schemas.microsoft.com/office/drawing/2014/main" id="{C7430457-1935-4BBF-A6A7-7C3125A02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BB006150-E547-4E84-A2B1-59131F3D5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5A8CD074-956B-41A4-870B-001554B69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24">
              <a:extLst>
                <a:ext uri="{FF2B5EF4-FFF2-40B4-BE49-F238E27FC236}">
                  <a16:creationId xmlns:a16="http://schemas.microsoft.com/office/drawing/2014/main" id="{070C253B-974E-459F-AD0B-705722482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BBC07B3D-A631-44EA-861A-7D80383A10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32039DC6-B4CF-4A5A-8D17-3A568D125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27">
              <a:extLst>
                <a:ext uri="{FF2B5EF4-FFF2-40B4-BE49-F238E27FC236}">
                  <a16:creationId xmlns:a16="http://schemas.microsoft.com/office/drawing/2014/main" id="{99E0C81F-5D8D-4AF8-BDE5-4DF75868F7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28">
              <a:extLst>
                <a:ext uri="{FF2B5EF4-FFF2-40B4-BE49-F238E27FC236}">
                  <a16:creationId xmlns:a16="http://schemas.microsoft.com/office/drawing/2014/main" id="{0D946680-855C-41EC-BBA2-61F6F776E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29">
              <a:extLst>
                <a:ext uri="{FF2B5EF4-FFF2-40B4-BE49-F238E27FC236}">
                  <a16:creationId xmlns:a16="http://schemas.microsoft.com/office/drawing/2014/main" id="{E6FAD9E8-6E13-45A0-A5D6-8BCAD27B4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0CCBC8FA-0581-454F-9FD1-6B6102A1A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5D6C328F-65A5-41E8-86E9-E4E638CC3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6" name="Picture 2">
            <a:extLst>
              <a:ext uri="{FF2B5EF4-FFF2-40B4-BE49-F238E27FC236}">
                <a16:creationId xmlns:a16="http://schemas.microsoft.com/office/drawing/2014/main" id="{3E94A106-9341-485C-9057-9D62B2BD0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B53044DC-4918-43DA-B49D-91673C6C94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DCE6B36-1420-43AB-86CF-4E653A51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90" y="-9998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81" name="Rectangle 5">
              <a:extLst>
                <a:ext uri="{FF2B5EF4-FFF2-40B4-BE49-F238E27FC236}">
                  <a16:creationId xmlns:a16="http://schemas.microsoft.com/office/drawing/2014/main" id="{72626E0B-9628-468E-A713-011C02F60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93F7977A-BD91-4B0D-9A8D-372DB67AD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9FEE6A56-01A1-404D-864E-1C2587C9A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E74DBBF2-EF6F-4E3E-B183-F8EEE76094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ABCF0F27-B056-474C-A0FB-1DB747A92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0A0A5B7B-BA2A-45CC-AABE-9D5B08A5DB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3C9A5D2B-1787-4954-9108-B9D497A87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18C4F8B-7556-49A7-83C6-C8F631F6A9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22BED614-D078-47EA-9C72-190217FDD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73DE0BF2-86D7-4038-AC4B-AF0F116A5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11D8BB55-D027-420C-9EF9-49B3BA79D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Line 16">
              <a:extLst>
                <a:ext uri="{FF2B5EF4-FFF2-40B4-BE49-F238E27FC236}">
                  <a16:creationId xmlns:a16="http://schemas.microsoft.com/office/drawing/2014/main" id="{3FAEF5CE-07ED-46A7-9777-D86C70719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93" name="Freeform 17">
              <a:extLst>
                <a:ext uri="{FF2B5EF4-FFF2-40B4-BE49-F238E27FC236}">
                  <a16:creationId xmlns:a16="http://schemas.microsoft.com/office/drawing/2014/main" id="{29CAFB1A-357C-4313-B734-1CD4E4F9D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653161D3-8634-4BB7-A2BC-028C4EAA1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19">
              <a:extLst>
                <a:ext uri="{FF2B5EF4-FFF2-40B4-BE49-F238E27FC236}">
                  <a16:creationId xmlns:a16="http://schemas.microsoft.com/office/drawing/2014/main" id="{9537546A-6FF1-408B-AFE2-BBF7D3482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20">
              <a:extLst>
                <a:ext uri="{FF2B5EF4-FFF2-40B4-BE49-F238E27FC236}">
                  <a16:creationId xmlns:a16="http://schemas.microsoft.com/office/drawing/2014/main" id="{F73EE662-79B7-404B-B1B8-0E096BE4C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Rectangle 21">
              <a:extLst>
                <a:ext uri="{FF2B5EF4-FFF2-40B4-BE49-F238E27FC236}">
                  <a16:creationId xmlns:a16="http://schemas.microsoft.com/office/drawing/2014/main" id="{B6DDB906-1F52-4D64-8493-4816EDDD3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FA472A5-ABEA-4961-897B-7EB96AF09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23">
              <a:extLst>
                <a:ext uri="{FF2B5EF4-FFF2-40B4-BE49-F238E27FC236}">
                  <a16:creationId xmlns:a16="http://schemas.microsoft.com/office/drawing/2014/main" id="{54226E99-C38F-4456-A1F8-8897483FD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24">
              <a:extLst>
                <a:ext uri="{FF2B5EF4-FFF2-40B4-BE49-F238E27FC236}">
                  <a16:creationId xmlns:a16="http://schemas.microsoft.com/office/drawing/2014/main" id="{0A4A0196-A383-4629-B9A5-9C87E846C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25">
              <a:extLst>
                <a:ext uri="{FF2B5EF4-FFF2-40B4-BE49-F238E27FC236}">
                  <a16:creationId xmlns:a16="http://schemas.microsoft.com/office/drawing/2014/main" id="{BA5E608D-2E7B-4662-A9A0-18D4E0F0D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26">
              <a:extLst>
                <a:ext uri="{FF2B5EF4-FFF2-40B4-BE49-F238E27FC236}">
                  <a16:creationId xmlns:a16="http://schemas.microsoft.com/office/drawing/2014/main" id="{5E211F37-790F-4BD7-B055-022AE0C2E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27">
              <a:extLst>
                <a:ext uri="{FF2B5EF4-FFF2-40B4-BE49-F238E27FC236}">
                  <a16:creationId xmlns:a16="http://schemas.microsoft.com/office/drawing/2014/main" id="{96F375D0-232A-490A-9499-CB5FBA3FD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28">
              <a:extLst>
                <a:ext uri="{FF2B5EF4-FFF2-40B4-BE49-F238E27FC236}">
                  <a16:creationId xmlns:a16="http://schemas.microsoft.com/office/drawing/2014/main" id="{6B33B423-FD0F-4780-A0D6-32FC040B3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29">
              <a:extLst>
                <a:ext uri="{FF2B5EF4-FFF2-40B4-BE49-F238E27FC236}">
                  <a16:creationId xmlns:a16="http://schemas.microsoft.com/office/drawing/2014/main" id="{B6BD1710-838F-4CDD-A000-C6C710A6A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30">
              <a:extLst>
                <a:ext uri="{FF2B5EF4-FFF2-40B4-BE49-F238E27FC236}">
                  <a16:creationId xmlns:a16="http://schemas.microsoft.com/office/drawing/2014/main" id="{0BB93533-1C95-4B0A-B0E2-168602B08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Freeform 31">
              <a:extLst>
                <a:ext uri="{FF2B5EF4-FFF2-40B4-BE49-F238E27FC236}">
                  <a16:creationId xmlns:a16="http://schemas.microsoft.com/office/drawing/2014/main" id="{CB0B113D-1987-4D89-A475-511E092FE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09" name="Picture 2">
            <a:extLst>
              <a:ext uri="{FF2B5EF4-FFF2-40B4-BE49-F238E27FC236}">
                <a16:creationId xmlns:a16="http://schemas.microsoft.com/office/drawing/2014/main" id="{9BE36DBF-0333-4D36-A5BF-81FDA2406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13238"/>
            <a:ext cx="4062718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DEF763-9B5D-4ACE-86FC-AB6638956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330" y="1134681"/>
            <a:ext cx="2743310" cy="4255025"/>
          </a:xfrm>
        </p:spPr>
        <p:txBody>
          <a:bodyPr>
            <a:normAutofit/>
          </a:bodyPr>
          <a:lstStyle/>
          <a:p>
            <a:r>
              <a:rPr lang="hu-HU">
                <a:solidFill>
                  <a:srgbClr val="FFFFFF"/>
                </a:solidFill>
              </a:rPr>
              <a:t>3. Alkalom: Acél tervező modul</a:t>
            </a:r>
          </a:p>
        </p:txBody>
      </p:sp>
      <p:graphicFrame>
        <p:nvGraphicFramePr>
          <p:cNvPr id="41" name="Content Placeholder 2">
            <a:extLst>
              <a:ext uri="{FF2B5EF4-FFF2-40B4-BE49-F238E27FC236}">
                <a16:creationId xmlns:a16="http://schemas.microsoft.com/office/drawing/2014/main" id="{0A03ECE0-C037-42BB-8FC2-F3C845BBAD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075406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9949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78A47D-4F17-40FE-AB70-7AF78A957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00" y="-142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BE3A7E-6A3F-401E-A025-BBB8FDB8D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solidFill>
            <a:schemeClr val="tx1">
              <a:alpha val="60000"/>
            </a:schemeClr>
          </a:solidFill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41EE9036-817C-476C-BD59-B5184F9A3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098087A-B4E4-4300-A841-44988BD88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BD5F4B-A39C-4DF9-84E4-A4D33F30E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7FA9858-BFA0-4D5B-AF72-B1B65EB06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508A5F3-AFE0-4750-A9C2-B51A514FF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2B4AAEB-ABF4-42A7-BE52-0B442190D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767C370-4A42-4376-8CAE-606C4BC8F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6205F53-9C95-4954-B97C-1625BB8A3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C80B58E-3469-43E9-96FC-D747B6983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17A4ED2-DDD7-4B4D-A39C-9B0121C8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A2C14A85-E7A9-4E1D-809F-20F5CFA78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F3D51E32-9399-4B7F-8D91-BF9A068B8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969F9D2-502D-4C1D-ABA5-02B1BF2A0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AE555C6-5623-478A-BF35-63E9929A3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A3D3AED4-A69E-4301-9BB4-436DC5F0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3B8082C-2D81-48D7-8B45-85B7C8929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9AD35461-BA86-408B-8A29-244EB2F2F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38E495-B6C6-4857-899B-CDD584831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20A751E-054C-4EC2-8DA3-0EC923A65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B6E8E701-3D21-4E5C-AB6E-9A74046970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431BDA41-D09D-4984-B888-756F5F81B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0DC943D2-20E4-4C00-82D2-D405A7C00B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4BC34A74-80A2-4DE1-8ADC-BBD1709035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C6C3CA25-431F-4E26-952D-4AA9C4C725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776D1836-82AE-40EF-9829-C6B8D2CF0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9A8E397E-ADF9-45C1-98F4-3F5A86378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DE07CFD9-357F-40BC-A792-CE874BFE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49487F-5777-4FB2-94C0-9F8305A75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082673"/>
            <a:ext cx="2869416" cy="4708528"/>
          </a:xfrm>
        </p:spPr>
        <p:txBody>
          <a:bodyPr>
            <a:normAutofit/>
          </a:bodyPr>
          <a:lstStyle/>
          <a:p>
            <a:pPr algn="r"/>
            <a:r>
              <a:rPr lang="hu-HU" sz="4000"/>
              <a:t>Program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5ECEC0-FF5D-4348-92C7-1EA7C61E7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990A2-EBFF-4D35-AD06-75A2768F6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1082673"/>
            <a:ext cx="5751237" cy="4708528"/>
          </a:xfrm>
        </p:spPr>
        <p:txBody>
          <a:bodyPr anchor="ctr">
            <a:normAutofit/>
          </a:bodyPr>
          <a:lstStyle/>
          <a:p>
            <a:r>
              <a:rPr lang="hu-HU" sz="1800"/>
              <a:t>1. alkalom: Különleges elemek és terheik </a:t>
            </a:r>
          </a:p>
          <a:p>
            <a:pPr lvl="1"/>
            <a:r>
              <a:rPr lang="hu-HU" sz="1800"/>
              <a:t>Lemeztípusok </a:t>
            </a:r>
          </a:p>
          <a:p>
            <a:pPr lvl="1"/>
            <a:r>
              <a:rPr lang="hu-HU" sz="1800"/>
              <a:t>Vonal-vonal, pont-pont kapcsolatok</a:t>
            </a:r>
          </a:p>
          <a:p>
            <a:pPr lvl="1"/>
            <a:r>
              <a:rPr lang="hu-HU" sz="1800"/>
              <a:t>Merev testek</a:t>
            </a:r>
          </a:p>
          <a:p>
            <a:pPr lvl="1"/>
            <a:r>
              <a:rPr lang="hu-HU" sz="1800"/>
              <a:t>Mozgó terhek</a:t>
            </a:r>
          </a:p>
          <a:p>
            <a:pPr lvl="1"/>
            <a:r>
              <a:rPr lang="hu-HU" sz="1800"/>
              <a:t>Hatásábrák</a:t>
            </a:r>
          </a:p>
          <a:p>
            <a:pPr lvl="1"/>
            <a:r>
              <a:rPr lang="hu-HU" sz="1800"/>
              <a:t>Hálógenerálás</a:t>
            </a:r>
          </a:p>
          <a:p>
            <a:r>
              <a:rPr lang="hu-HU" sz="1800"/>
              <a:t>2. alkalom: Vasbetontervezési modul</a:t>
            </a:r>
          </a:p>
          <a:p>
            <a:pPr lvl="1"/>
            <a:endParaRPr lang="hu-HU" sz="18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E035BE-9FF4-43D3-BC25-CF582D7FF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1">
              <a:alpha val="60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F98BCEB2-EC20-4E84-A994-0AC37292C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7A2E1821-AEDF-417E-9F17-83379E9C0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CB3734E2-8292-4B47-B6AB-0E5A058DE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A0B09C51-29AB-45C0-B707-CCFB9DF28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510C0CED-AE1B-45AE-B5E1-57521E589D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591F2327-4B45-41AA-B41C-7404B6A1E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5A63224C-41A0-42C0-96F6-0B2BE99A1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A7C00B9F-C253-4776-9935-EC02254A4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5062D4AA-13F3-4064-8440-FFE8562D8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3E143B27-CB82-440B-879B-D25C1891C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4080537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BE2C2-D512-4671-83D3-530EE483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Menüsor bemutatása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01C5EC-146C-408A-AAA2-F6F6AD3FC8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5" y="2803372"/>
            <a:ext cx="12007427" cy="560029"/>
          </a:xfrm>
        </p:spPr>
      </p:pic>
    </p:spTree>
    <p:extLst>
      <p:ext uri="{BB962C8B-B14F-4D97-AF65-F5344CB8AC3E}">
        <p14:creationId xmlns:p14="http://schemas.microsoft.com/office/powerpoint/2010/main" val="2758520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21C29-CD2D-4089-8758-B1CAB76D9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Méretezési paraméterek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07FF05-6735-4AB4-85D1-BA28D621E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817" y="1689973"/>
            <a:ext cx="6687483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398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54B9C16B-AC4A-44ED-9075-F76549B46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A2FEB6-F419-4684-9ABC-9E32E012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100" y="-11384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21E24A15-28D6-4CEB-9268-0BB0BEEAF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4345933F-9633-4510-90E1-08B0E2A19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C68A48FB-1BE4-4053-A76F-5A5511BA0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8149777B-6A9F-4C95-BF44-F96464507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0654845E-622A-4AD3-8F3A-6E1DEAB5F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DF1C0739-3D08-4C83-857E-B0724A6E8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D235EAA0-7D5A-453A-9643-EE7A4954E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94C6FB7C-72DE-42DE-8F58-CCE9B8F556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FE31E0FE-EC8D-4EA7-BD9D-02F8C54F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69FE4B12-13E0-48F9-9E18-66406B8D3C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87FAADC3-B321-43EE-B8F3-2842D8409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Line 16">
              <a:extLst>
                <a:ext uri="{FF2B5EF4-FFF2-40B4-BE49-F238E27FC236}">
                  <a16:creationId xmlns:a16="http://schemas.microsoft.com/office/drawing/2014/main" id="{90461464-1683-402F-A72B-8558CC677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70F594E7-32D0-45B9-A3CF-636CF6FCB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8AEF60E1-26C2-4E3C-B839-347DDD23C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792FE54B-EE9D-4E57-B6BC-6A9196BE8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72BE56DF-619D-463E-8F88-CABA09DA88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Rectangle 21">
              <a:extLst>
                <a:ext uri="{FF2B5EF4-FFF2-40B4-BE49-F238E27FC236}">
                  <a16:creationId xmlns:a16="http://schemas.microsoft.com/office/drawing/2014/main" id="{C7430457-1935-4BBF-A6A7-7C3125A02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BB006150-E547-4E84-A2B1-59131F3D5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5A8CD074-956B-41A4-870B-001554B69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24">
              <a:extLst>
                <a:ext uri="{FF2B5EF4-FFF2-40B4-BE49-F238E27FC236}">
                  <a16:creationId xmlns:a16="http://schemas.microsoft.com/office/drawing/2014/main" id="{070C253B-974E-459F-AD0B-705722482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BBC07B3D-A631-44EA-861A-7D80383A10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32039DC6-B4CF-4A5A-8D17-3A568D125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27">
              <a:extLst>
                <a:ext uri="{FF2B5EF4-FFF2-40B4-BE49-F238E27FC236}">
                  <a16:creationId xmlns:a16="http://schemas.microsoft.com/office/drawing/2014/main" id="{99E0C81F-5D8D-4AF8-BDE5-4DF75868F7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28">
              <a:extLst>
                <a:ext uri="{FF2B5EF4-FFF2-40B4-BE49-F238E27FC236}">
                  <a16:creationId xmlns:a16="http://schemas.microsoft.com/office/drawing/2014/main" id="{0D946680-855C-41EC-BBA2-61F6F776E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29">
              <a:extLst>
                <a:ext uri="{FF2B5EF4-FFF2-40B4-BE49-F238E27FC236}">
                  <a16:creationId xmlns:a16="http://schemas.microsoft.com/office/drawing/2014/main" id="{E6FAD9E8-6E13-45A0-A5D6-8BCAD27B4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0CCBC8FA-0581-454F-9FD1-6B6102A1A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5D6C328F-65A5-41E8-86E9-E4E638CC3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6" name="Picture 2">
            <a:extLst>
              <a:ext uri="{FF2B5EF4-FFF2-40B4-BE49-F238E27FC236}">
                <a16:creationId xmlns:a16="http://schemas.microsoft.com/office/drawing/2014/main" id="{3E94A106-9341-485C-9057-9D62B2BD0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B53044DC-4918-43DA-B49D-91673C6C94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DCE6B36-1420-43AB-86CF-4E653A51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90" y="-9998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81" name="Rectangle 5">
              <a:extLst>
                <a:ext uri="{FF2B5EF4-FFF2-40B4-BE49-F238E27FC236}">
                  <a16:creationId xmlns:a16="http://schemas.microsoft.com/office/drawing/2014/main" id="{72626E0B-9628-468E-A713-011C02F60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93F7977A-BD91-4B0D-9A8D-372DB67AD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9FEE6A56-01A1-404D-864E-1C2587C9A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E74DBBF2-EF6F-4E3E-B183-F8EEE76094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ABCF0F27-B056-474C-A0FB-1DB747A92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0A0A5B7B-BA2A-45CC-AABE-9D5B08A5DB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3C9A5D2B-1787-4954-9108-B9D497A87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18C4F8B-7556-49A7-83C6-C8F631F6A9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22BED614-D078-47EA-9C72-190217FDD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73DE0BF2-86D7-4038-AC4B-AF0F116A5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11D8BB55-D027-420C-9EF9-49B3BA79D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Line 16">
              <a:extLst>
                <a:ext uri="{FF2B5EF4-FFF2-40B4-BE49-F238E27FC236}">
                  <a16:creationId xmlns:a16="http://schemas.microsoft.com/office/drawing/2014/main" id="{3FAEF5CE-07ED-46A7-9777-D86C70719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93" name="Freeform 17">
              <a:extLst>
                <a:ext uri="{FF2B5EF4-FFF2-40B4-BE49-F238E27FC236}">
                  <a16:creationId xmlns:a16="http://schemas.microsoft.com/office/drawing/2014/main" id="{29CAFB1A-357C-4313-B734-1CD4E4F9D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653161D3-8634-4BB7-A2BC-028C4EAA1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19">
              <a:extLst>
                <a:ext uri="{FF2B5EF4-FFF2-40B4-BE49-F238E27FC236}">
                  <a16:creationId xmlns:a16="http://schemas.microsoft.com/office/drawing/2014/main" id="{9537546A-6FF1-408B-AFE2-BBF7D3482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20">
              <a:extLst>
                <a:ext uri="{FF2B5EF4-FFF2-40B4-BE49-F238E27FC236}">
                  <a16:creationId xmlns:a16="http://schemas.microsoft.com/office/drawing/2014/main" id="{F73EE662-79B7-404B-B1B8-0E096BE4C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Rectangle 21">
              <a:extLst>
                <a:ext uri="{FF2B5EF4-FFF2-40B4-BE49-F238E27FC236}">
                  <a16:creationId xmlns:a16="http://schemas.microsoft.com/office/drawing/2014/main" id="{B6DDB906-1F52-4D64-8493-4816EDDD3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FA472A5-ABEA-4961-897B-7EB96AF09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23">
              <a:extLst>
                <a:ext uri="{FF2B5EF4-FFF2-40B4-BE49-F238E27FC236}">
                  <a16:creationId xmlns:a16="http://schemas.microsoft.com/office/drawing/2014/main" id="{54226E99-C38F-4456-A1F8-8897483FD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24">
              <a:extLst>
                <a:ext uri="{FF2B5EF4-FFF2-40B4-BE49-F238E27FC236}">
                  <a16:creationId xmlns:a16="http://schemas.microsoft.com/office/drawing/2014/main" id="{0A4A0196-A383-4629-B9A5-9C87E846C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25">
              <a:extLst>
                <a:ext uri="{FF2B5EF4-FFF2-40B4-BE49-F238E27FC236}">
                  <a16:creationId xmlns:a16="http://schemas.microsoft.com/office/drawing/2014/main" id="{BA5E608D-2E7B-4662-A9A0-18D4E0F0D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26">
              <a:extLst>
                <a:ext uri="{FF2B5EF4-FFF2-40B4-BE49-F238E27FC236}">
                  <a16:creationId xmlns:a16="http://schemas.microsoft.com/office/drawing/2014/main" id="{5E211F37-790F-4BD7-B055-022AE0C2E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27">
              <a:extLst>
                <a:ext uri="{FF2B5EF4-FFF2-40B4-BE49-F238E27FC236}">
                  <a16:creationId xmlns:a16="http://schemas.microsoft.com/office/drawing/2014/main" id="{96F375D0-232A-490A-9499-CB5FBA3FD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28">
              <a:extLst>
                <a:ext uri="{FF2B5EF4-FFF2-40B4-BE49-F238E27FC236}">
                  <a16:creationId xmlns:a16="http://schemas.microsoft.com/office/drawing/2014/main" id="{6B33B423-FD0F-4780-A0D6-32FC040B3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29">
              <a:extLst>
                <a:ext uri="{FF2B5EF4-FFF2-40B4-BE49-F238E27FC236}">
                  <a16:creationId xmlns:a16="http://schemas.microsoft.com/office/drawing/2014/main" id="{B6BD1710-838F-4CDD-A000-C6C710A6A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30">
              <a:extLst>
                <a:ext uri="{FF2B5EF4-FFF2-40B4-BE49-F238E27FC236}">
                  <a16:creationId xmlns:a16="http://schemas.microsoft.com/office/drawing/2014/main" id="{0BB93533-1C95-4B0A-B0E2-168602B08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Freeform 31">
              <a:extLst>
                <a:ext uri="{FF2B5EF4-FFF2-40B4-BE49-F238E27FC236}">
                  <a16:creationId xmlns:a16="http://schemas.microsoft.com/office/drawing/2014/main" id="{CB0B113D-1987-4D89-A475-511E092FE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09" name="Picture 2">
            <a:extLst>
              <a:ext uri="{FF2B5EF4-FFF2-40B4-BE49-F238E27FC236}">
                <a16:creationId xmlns:a16="http://schemas.microsoft.com/office/drawing/2014/main" id="{9BE36DBF-0333-4D36-A5BF-81FDA2406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13238"/>
            <a:ext cx="4062718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71E5AE-A0DC-4EA9-A7D1-75880AACE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330" y="1134681"/>
            <a:ext cx="2743310" cy="4255025"/>
          </a:xfrm>
        </p:spPr>
        <p:txBody>
          <a:bodyPr>
            <a:normAutofit/>
          </a:bodyPr>
          <a:lstStyle/>
          <a:p>
            <a:r>
              <a:rPr lang="hu-HU">
                <a:solidFill>
                  <a:srgbClr val="FFFFFF"/>
                </a:solidFill>
              </a:rPr>
              <a:t>4. Alkalom: Kihajlás, Rezgések, Dinamika</a:t>
            </a:r>
          </a:p>
        </p:txBody>
      </p:sp>
      <p:graphicFrame>
        <p:nvGraphicFramePr>
          <p:cNvPr id="41" name="Content Placeholder 2">
            <a:extLst>
              <a:ext uri="{FF2B5EF4-FFF2-40B4-BE49-F238E27FC236}">
                <a16:creationId xmlns:a16="http://schemas.microsoft.com/office/drawing/2014/main" id="{3026A90C-55C9-40F1-ADF4-BC745374C9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366790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4564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5379D-21D1-4D2B-9901-2ACE3870B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Kihajlás 1.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E257-D1CD-446B-892F-038727E0A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Bemenő adatok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1F673-8F9E-480B-96EA-75D51916C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036" y="516064"/>
            <a:ext cx="4873791" cy="583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35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5379D-21D1-4D2B-9901-2ACE3870B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Kihajlás 2.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E257-D1CD-446B-892F-038727E0A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Eredmények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4986EC-2D4B-4E0E-971F-ED846CD9E5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526" y="2097088"/>
            <a:ext cx="7863839" cy="352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468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88C64-B7C8-451E-94D6-C557E9CF0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Rezgések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1B4D06-3B8D-4128-B203-ECC833671D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020" y="618518"/>
            <a:ext cx="7917762" cy="5902518"/>
          </a:xfrm>
        </p:spPr>
      </p:pic>
    </p:spTree>
    <p:extLst>
      <p:ext uri="{BB962C8B-B14F-4D97-AF65-F5344CB8AC3E}">
        <p14:creationId xmlns:p14="http://schemas.microsoft.com/office/powerpoint/2010/main" val="308155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78A47D-4F17-40FE-AB70-7AF78A957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00" y="-142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BE3A7E-6A3F-401E-A025-BBB8FDB8D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solidFill>
            <a:schemeClr val="tx1">
              <a:alpha val="60000"/>
            </a:schemeClr>
          </a:solidFill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41EE9036-817C-476C-BD59-B5184F9A3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098087A-B4E4-4300-A841-44988BD88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BD5F4B-A39C-4DF9-84E4-A4D33F30E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7FA9858-BFA0-4D5B-AF72-B1B65EB06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508A5F3-AFE0-4750-A9C2-B51A514FF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2B4AAEB-ABF4-42A7-BE52-0B442190D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767C370-4A42-4376-8CAE-606C4BC8F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6205F53-9C95-4954-B97C-1625BB8A3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C80B58E-3469-43E9-96FC-D747B6983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17A4ED2-DDD7-4B4D-A39C-9B0121C8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A2C14A85-E7A9-4E1D-809F-20F5CFA78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F3D51E32-9399-4B7F-8D91-BF9A068B8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969F9D2-502D-4C1D-ABA5-02B1BF2A0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AE555C6-5623-478A-BF35-63E9929A3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A3D3AED4-A69E-4301-9BB4-436DC5F0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3B8082C-2D81-48D7-8B45-85B7C8929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9AD35461-BA86-408B-8A29-244EB2F2F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38E495-B6C6-4857-899B-CDD584831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20A751E-054C-4EC2-8DA3-0EC923A65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B6E8E701-3D21-4E5C-AB6E-9A74046970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431BDA41-D09D-4984-B888-756F5F81B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0DC943D2-20E4-4C00-82D2-D405A7C00B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4BC34A74-80A2-4DE1-8ADC-BBD1709035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C6C3CA25-431F-4E26-952D-4AA9C4C725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776D1836-82AE-40EF-9829-C6B8D2CF0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9A8E397E-ADF9-45C1-98F4-3F5A86378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DE07CFD9-357F-40BC-A792-CE874BFE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404EFB7-ED06-4D92-9A4F-4EC91FD29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082673"/>
            <a:ext cx="2869416" cy="4708528"/>
          </a:xfrm>
        </p:spPr>
        <p:txBody>
          <a:bodyPr>
            <a:normAutofit/>
          </a:bodyPr>
          <a:lstStyle/>
          <a:p>
            <a:pPr algn="r"/>
            <a:r>
              <a:rPr lang="hu-HU" sz="4000"/>
              <a:t>Program 2.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5ECEC0-FF5D-4348-92C7-1EA7C61E7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081B0-6D0D-4973-B2F8-D0DCD0ECB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1082673"/>
            <a:ext cx="5751237" cy="4708528"/>
          </a:xfrm>
        </p:spPr>
        <p:txBody>
          <a:bodyPr anchor="ctr">
            <a:normAutofit/>
          </a:bodyPr>
          <a:lstStyle/>
          <a:p>
            <a:r>
              <a:rPr lang="hu-HU" sz="1800"/>
              <a:t>3. alkalom: Acéltervezési modul bemutatása</a:t>
            </a:r>
          </a:p>
          <a:p>
            <a:pPr lvl="1"/>
            <a:endParaRPr lang="hu-HU" sz="1800"/>
          </a:p>
          <a:p>
            <a:r>
              <a:rPr lang="hu-HU" sz="1800"/>
              <a:t>4. alkalom: Kihajlás, rezgések, dinamika</a:t>
            </a:r>
          </a:p>
          <a:p>
            <a:pPr lvl="1"/>
            <a:r>
              <a:rPr lang="hu-HU" sz="1800"/>
              <a:t>Kihajlás számítás </a:t>
            </a:r>
          </a:p>
          <a:p>
            <a:pPr lvl="1"/>
            <a:r>
              <a:rPr lang="hu-HU" sz="1800"/>
              <a:t>Rezgés terhek</a:t>
            </a:r>
          </a:p>
          <a:p>
            <a:pPr lvl="1"/>
            <a:r>
              <a:rPr lang="hu-HU" sz="1800"/>
              <a:t>Földrengés terhek</a:t>
            </a:r>
          </a:p>
          <a:p>
            <a:pPr lvl="1"/>
            <a:r>
              <a:rPr lang="hu-HU" sz="1800"/>
              <a:t>Gyalogos dinamika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E035BE-9FF4-43D3-BC25-CF582D7FF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1">
              <a:alpha val="60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F98BCEB2-EC20-4E84-A994-0AC37292C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7A2E1821-AEDF-417E-9F17-83379E9C0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CB3734E2-8292-4B47-B6AB-0E5A058DE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A0B09C51-29AB-45C0-B707-CCFB9DF28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510C0CED-AE1B-45AE-B5E1-57521E589D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591F2327-4B45-41AA-B41C-7404B6A1E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5A63224C-41A0-42C0-96F6-0B2BE99A1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A7C00B9F-C253-4776-9935-EC02254A4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5062D4AA-13F3-4064-8440-FFE8562D8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3E143B27-CB82-440B-879B-D25C1891C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3499195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54B9C16B-AC4A-44ED-9075-F76549B46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A2FEB6-F419-4684-9ABC-9E32E012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100" y="-11384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21E24A15-28D6-4CEB-9268-0BB0BEEAF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4345933F-9633-4510-90E1-08B0E2A19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C68A48FB-1BE4-4053-A76F-5A5511BA0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8149777B-6A9F-4C95-BF44-F964645071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0654845E-622A-4AD3-8F3A-6E1DEAB5F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DF1C0739-3D08-4C83-857E-B0724A6E8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D235EAA0-7D5A-453A-9643-EE7A4954E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94C6FB7C-72DE-42DE-8F58-CCE9B8F556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FE31E0FE-EC8D-4EA7-BD9D-02F8C54F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69FE4B12-13E0-48F9-9E18-66406B8D3C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87FAADC3-B321-43EE-B8F3-2842D8409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Line 16">
              <a:extLst>
                <a:ext uri="{FF2B5EF4-FFF2-40B4-BE49-F238E27FC236}">
                  <a16:creationId xmlns:a16="http://schemas.microsoft.com/office/drawing/2014/main" id="{90461464-1683-402F-A72B-8558CC677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70F594E7-32D0-45B9-A3CF-636CF6FCBD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8AEF60E1-26C2-4E3C-B839-347DDD23C3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792FE54B-EE9D-4E57-B6BC-6A9196BE8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72BE56DF-619D-463E-8F88-CABA09DA88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Rectangle 21">
              <a:extLst>
                <a:ext uri="{FF2B5EF4-FFF2-40B4-BE49-F238E27FC236}">
                  <a16:creationId xmlns:a16="http://schemas.microsoft.com/office/drawing/2014/main" id="{C7430457-1935-4BBF-A6A7-7C3125A02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5" name="Freeform 22">
              <a:extLst>
                <a:ext uri="{FF2B5EF4-FFF2-40B4-BE49-F238E27FC236}">
                  <a16:creationId xmlns:a16="http://schemas.microsoft.com/office/drawing/2014/main" id="{BB006150-E547-4E84-A2B1-59131F3D5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23">
              <a:extLst>
                <a:ext uri="{FF2B5EF4-FFF2-40B4-BE49-F238E27FC236}">
                  <a16:creationId xmlns:a16="http://schemas.microsoft.com/office/drawing/2014/main" id="{5A8CD074-956B-41A4-870B-001554B69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24">
              <a:extLst>
                <a:ext uri="{FF2B5EF4-FFF2-40B4-BE49-F238E27FC236}">
                  <a16:creationId xmlns:a16="http://schemas.microsoft.com/office/drawing/2014/main" id="{070C253B-974E-459F-AD0B-705722482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BBC07B3D-A631-44EA-861A-7D80383A10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32039DC6-B4CF-4A5A-8D17-3A568D125C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27">
              <a:extLst>
                <a:ext uri="{FF2B5EF4-FFF2-40B4-BE49-F238E27FC236}">
                  <a16:creationId xmlns:a16="http://schemas.microsoft.com/office/drawing/2014/main" id="{99E0C81F-5D8D-4AF8-BDE5-4DF75868F7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28">
              <a:extLst>
                <a:ext uri="{FF2B5EF4-FFF2-40B4-BE49-F238E27FC236}">
                  <a16:creationId xmlns:a16="http://schemas.microsoft.com/office/drawing/2014/main" id="{0D946680-855C-41EC-BBA2-61F6F776E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29">
              <a:extLst>
                <a:ext uri="{FF2B5EF4-FFF2-40B4-BE49-F238E27FC236}">
                  <a16:creationId xmlns:a16="http://schemas.microsoft.com/office/drawing/2014/main" id="{E6FAD9E8-6E13-45A0-A5D6-8BCAD27B4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30">
              <a:extLst>
                <a:ext uri="{FF2B5EF4-FFF2-40B4-BE49-F238E27FC236}">
                  <a16:creationId xmlns:a16="http://schemas.microsoft.com/office/drawing/2014/main" id="{0CCBC8FA-0581-454F-9FD1-6B6102A1A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31">
              <a:extLst>
                <a:ext uri="{FF2B5EF4-FFF2-40B4-BE49-F238E27FC236}">
                  <a16:creationId xmlns:a16="http://schemas.microsoft.com/office/drawing/2014/main" id="{5D6C328F-65A5-41E8-86E9-E4E638CC3B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76" name="Picture 2">
            <a:extLst>
              <a:ext uri="{FF2B5EF4-FFF2-40B4-BE49-F238E27FC236}">
                <a16:creationId xmlns:a16="http://schemas.microsoft.com/office/drawing/2014/main" id="{3E94A106-9341-485C-9057-9D62B2BD0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B53044DC-4918-43DA-B49D-91673C6C94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DCE6B36-1420-43AB-86CF-4E653A517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90" y="-9998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81" name="Rectangle 5">
              <a:extLst>
                <a:ext uri="{FF2B5EF4-FFF2-40B4-BE49-F238E27FC236}">
                  <a16:creationId xmlns:a16="http://schemas.microsoft.com/office/drawing/2014/main" id="{72626E0B-9628-468E-A713-011C02F60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93F7977A-BD91-4B0D-9A8D-372DB67AD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9FEE6A56-01A1-404D-864E-1C2587C9A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E74DBBF2-EF6F-4E3E-B183-F8EEE76094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ABCF0F27-B056-474C-A0FB-1DB747A92F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0A0A5B7B-BA2A-45CC-AABE-9D5B08A5DB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3C9A5D2B-1787-4954-9108-B9D497A87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18C4F8B-7556-49A7-83C6-C8F631F6A9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22BED614-D078-47EA-9C72-190217FDD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73DE0BF2-86D7-4038-AC4B-AF0F116A5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11D8BB55-D027-420C-9EF9-49B3BA79DC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Line 16">
              <a:extLst>
                <a:ext uri="{FF2B5EF4-FFF2-40B4-BE49-F238E27FC236}">
                  <a16:creationId xmlns:a16="http://schemas.microsoft.com/office/drawing/2014/main" id="{3FAEF5CE-07ED-46A7-9777-D86C70719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93" name="Freeform 17">
              <a:extLst>
                <a:ext uri="{FF2B5EF4-FFF2-40B4-BE49-F238E27FC236}">
                  <a16:creationId xmlns:a16="http://schemas.microsoft.com/office/drawing/2014/main" id="{29CAFB1A-357C-4313-B734-1CD4E4F9D2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18">
              <a:extLst>
                <a:ext uri="{FF2B5EF4-FFF2-40B4-BE49-F238E27FC236}">
                  <a16:creationId xmlns:a16="http://schemas.microsoft.com/office/drawing/2014/main" id="{653161D3-8634-4BB7-A2BC-028C4EAA1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19">
              <a:extLst>
                <a:ext uri="{FF2B5EF4-FFF2-40B4-BE49-F238E27FC236}">
                  <a16:creationId xmlns:a16="http://schemas.microsoft.com/office/drawing/2014/main" id="{9537546A-6FF1-408B-AFE2-BBF7D3482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20">
              <a:extLst>
                <a:ext uri="{FF2B5EF4-FFF2-40B4-BE49-F238E27FC236}">
                  <a16:creationId xmlns:a16="http://schemas.microsoft.com/office/drawing/2014/main" id="{F73EE662-79B7-404B-B1B8-0E096BE4C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Rectangle 21">
              <a:extLst>
                <a:ext uri="{FF2B5EF4-FFF2-40B4-BE49-F238E27FC236}">
                  <a16:creationId xmlns:a16="http://schemas.microsoft.com/office/drawing/2014/main" id="{B6DDB906-1F52-4D64-8493-4816EDDD3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8" name="Freeform 22">
              <a:extLst>
                <a:ext uri="{FF2B5EF4-FFF2-40B4-BE49-F238E27FC236}">
                  <a16:creationId xmlns:a16="http://schemas.microsoft.com/office/drawing/2014/main" id="{4FA472A5-ABEA-4961-897B-7EB96AF09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23">
              <a:extLst>
                <a:ext uri="{FF2B5EF4-FFF2-40B4-BE49-F238E27FC236}">
                  <a16:creationId xmlns:a16="http://schemas.microsoft.com/office/drawing/2014/main" id="{54226E99-C38F-4456-A1F8-8897483FD9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24">
              <a:extLst>
                <a:ext uri="{FF2B5EF4-FFF2-40B4-BE49-F238E27FC236}">
                  <a16:creationId xmlns:a16="http://schemas.microsoft.com/office/drawing/2014/main" id="{0A4A0196-A383-4629-B9A5-9C87E846C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25">
              <a:extLst>
                <a:ext uri="{FF2B5EF4-FFF2-40B4-BE49-F238E27FC236}">
                  <a16:creationId xmlns:a16="http://schemas.microsoft.com/office/drawing/2014/main" id="{BA5E608D-2E7B-4662-A9A0-18D4E0F0D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26">
              <a:extLst>
                <a:ext uri="{FF2B5EF4-FFF2-40B4-BE49-F238E27FC236}">
                  <a16:creationId xmlns:a16="http://schemas.microsoft.com/office/drawing/2014/main" id="{5E211F37-790F-4BD7-B055-022AE0C2E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27">
              <a:extLst>
                <a:ext uri="{FF2B5EF4-FFF2-40B4-BE49-F238E27FC236}">
                  <a16:creationId xmlns:a16="http://schemas.microsoft.com/office/drawing/2014/main" id="{96F375D0-232A-490A-9499-CB5FBA3FD9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28">
              <a:extLst>
                <a:ext uri="{FF2B5EF4-FFF2-40B4-BE49-F238E27FC236}">
                  <a16:creationId xmlns:a16="http://schemas.microsoft.com/office/drawing/2014/main" id="{6B33B423-FD0F-4780-A0D6-32FC040B3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29">
              <a:extLst>
                <a:ext uri="{FF2B5EF4-FFF2-40B4-BE49-F238E27FC236}">
                  <a16:creationId xmlns:a16="http://schemas.microsoft.com/office/drawing/2014/main" id="{B6BD1710-838F-4CDD-A000-C6C710A6A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30">
              <a:extLst>
                <a:ext uri="{FF2B5EF4-FFF2-40B4-BE49-F238E27FC236}">
                  <a16:creationId xmlns:a16="http://schemas.microsoft.com/office/drawing/2014/main" id="{0BB93533-1C95-4B0A-B0E2-168602B08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Freeform 31">
              <a:extLst>
                <a:ext uri="{FF2B5EF4-FFF2-40B4-BE49-F238E27FC236}">
                  <a16:creationId xmlns:a16="http://schemas.microsoft.com/office/drawing/2014/main" id="{CB0B113D-1987-4D89-A475-511E092FE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dgm="http://schemas.openxmlformats.org/drawingml/2006/diagram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109" name="Picture 2">
            <a:extLst>
              <a:ext uri="{FF2B5EF4-FFF2-40B4-BE49-F238E27FC236}">
                <a16:creationId xmlns:a16="http://schemas.microsoft.com/office/drawing/2014/main" id="{9BE36DBF-0333-4D36-A5BF-81FDA2406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13238"/>
            <a:ext cx="4062718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dgm="http://schemas.openxmlformats.org/drawingml/2006/diagram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3E004-F1A0-4466-8CC7-C6ADF08D6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330" y="1134681"/>
            <a:ext cx="2743310" cy="4255025"/>
          </a:xfrm>
        </p:spPr>
        <p:txBody>
          <a:bodyPr>
            <a:normAutofit/>
          </a:bodyPr>
          <a:lstStyle/>
          <a:p>
            <a:r>
              <a:rPr lang="hu-HU">
                <a:solidFill>
                  <a:srgbClr val="FFFFFF"/>
                </a:solidFill>
              </a:rPr>
              <a:t>1. Alkaom: különleges elemek és terhek</a:t>
            </a:r>
          </a:p>
        </p:txBody>
      </p:sp>
      <p:graphicFrame>
        <p:nvGraphicFramePr>
          <p:cNvPr id="41" name="Content Placeholder 2">
            <a:extLst>
              <a:ext uri="{FF2B5EF4-FFF2-40B4-BE49-F238E27FC236}">
                <a16:creationId xmlns:a16="http://schemas.microsoft.com/office/drawing/2014/main" id="{BFEFB9D4-22BA-4651-A0B3-4EBBA9708C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185253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35361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A5ADC-A1D9-4610-B195-228C2B059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Vázas épületek statikai váza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98E0D-9639-4533-8F9A-4258BE025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Oszlopok</a:t>
            </a:r>
          </a:p>
          <a:p>
            <a:r>
              <a:rPr lang="hu-HU" dirty="0"/>
              <a:t>Héjelem födémek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24E3FF-9B50-4DF7-AEEE-9BB4E6698E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366" y="1917538"/>
            <a:ext cx="8280027" cy="432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5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1F06C-F0FC-43D4-826D-B1965D51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TARTOMány</a:t>
            </a:r>
            <a:r>
              <a:rPr lang="hu-HU" dirty="0"/>
              <a:t> típusok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2C94E-6E85-4E43-B184-587C973A0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Héj,lemez</a:t>
            </a:r>
            <a:r>
              <a:rPr lang="hu-HU" dirty="0"/>
              <a:t>, tárcsa </a:t>
            </a:r>
          </a:p>
          <a:p>
            <a:r>
              <a:rPr lang="hu-HU" dirty="0"/>
              <a:t>Bordás födémek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0C1460-AF58-4AC9-9EEB-8EFBD2F8D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339" y="1709497"/>
            <a:ext cx="6270888" cy="464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08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4458-5866-4199-9905-99C6809BC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Kapcsolatok 1.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E11E1-E285-4B17-8144-F89504208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Vonal-vonal</a:t>
            </a:r>
          </a:p>
          <a:p>
            <a:r>
              <a:rPr lang="hu-HU" dirty="0"/>
              <a:t>Pont-Pont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C22BDC-C322-4499-99B0-4BAE26D40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429" y="1861868"/>
            <a:ext cx="7408501" cy="460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6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84458-5866-4199-9905-99C6809BC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Kapcsolatok 2.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CC22B0-9F16-4C58-862F-F2827386E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678" y="1694879"/>
            <a:ext cx="7553268" cy="489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97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03DD-144D-4C53-8045-366069C99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Mozgó </a:t>
            </a:r>
            <a:r>
              <a:rPr lang="hu-HU" dirty="0" err="1"/>
              <a:t>terhek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8CDBB-91B5-4C98-A319-2AA35A6BF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Darupálya teher</a:t>
            </a:r>
          </a:p>
          <a:p>
            <a:r>
              <a:rPr lang="hu-HU" dirty="0"/>
              <a:t>Híd-forgalmi teher</a:t>
            </a:r>
          </a:p>
          <a:p>
            <a:r>
              <a:rPr lang="hu-HU" dirty="0"/>
              <a:t>Mozgó elemek terhei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B4CBBF-C717-420A-BA69-7410CD4397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280" y="386288"/>
            <a:ext cx="6672702" cy="608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440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122</TotalTime>
  <Words>229</Words>
  <Application>Microsoft Office PowerPoint</Application>
  <PresentationFormat>Szélesvásznú</PresentationFormat>
  <Paragraphs>81</Paragraphs>
  <Slides>25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8" baseType="lpstr">
      <vt:lpstr>Arial</vt:lpstr>
      <vt:lpstr>Tw Cen MT</vt:lpstr>
      <vt:lpstr>Circuit</vt:lpstr>
      <vt:lpstr>AXIS Haladó </vt:lpstr>
      <vt:lpstr>Program</vt:lpstr>
      <vt:lpstr>Program 2.</vt:lpstr>
      <vt:lpstr>1. Alkaom: különleges elemek és terhek</vt:lpstr>
      <vt:lpstr>Vázas épületek statikai váza</vt:lpstr>
      <vt:lpstr>TARTOMány típusok</vt:lpstr>
      <vt:lpstr>Kapcsolatok 1.</vt:lpstr>
      <vt:lpstr>Kapcsolatok 2.</vt:lpstr>
      <vt:lpstr>Mozgó terhek</vt:lpstr>
      <vt:lpstr>Hálógenerálás</vt:lpstr>
      <vt:lpstr>2. Alkalom: Vasbeton tervezés</vt:lpstr>
      <vt:lpstr>Kiindulási adatok</vt:lpstr>
      <vt:lpstr>A vasbeton modulról általában </vt:lpstr>
      <vt:lpstr>A menüsor bemutatása</vt:lpstr>
      <vt:lpstr>Vasalások definiálása</vt:lpstr>
      <vt:lpstr>Lemezvasalás</vt:lpstr>
      <vt:lpstr>Oszlopvasalás 1.</vt:lpstr>
      <vt:lpstr>Oszlopvasalás 2.</vt:lpstr>
      <vt:lpstr>3. Alkalom: Acél tervező modul</vt:lpstr>
      <vt:lpstr>Menüsor bemutatása</vt:lpstr>
      <vt:lpstr>Méretezési paraméterek</vt:lpstr>
      <vt:lpstr>4. Alkalom: Kihajlás, Rezgések, Dinamika</vt:lpstr>
      <vt:lpstr>Kihajlás 1.</vt:lpstr>
      <vt:lpstr>Kihajlás 2.</vt:lpstr>
      <vt:lpstr>Rezgések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AXIS Haladó </dc:title>
  <dc:creator>Somlai Bálint Árpád</dc:creator>
  <cp:lastModifiedBy>Lőrincz Andrea</cp:lastModifiedBy>
  <cp:revision>7</cp:revision>
  <dcterms:created xsi:type="dcterms:W3CDTF">2022-01-09T14:18:27Z</dcterms:created>
  <dcterms:modified xsi:type="dcterms:W3CDTF">2022-01-13T20:01:15Z</dcterms:modified>
</cp:coreProperties>
</file>